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modernComment_115_D82D079F.xml" ContentType="application/vnd.ms-powerpoint.comment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omments/modernComment_127_71F2A4FE.xml" ContentType="application/vnd.ms-powerpoint.comments+xml"/>
  <Override PartName="/ppt/notesSlides/notesSlide8.xml" ContentType="application/vnd.openxmlformats-officedocument.presentationml.notesSlide+xml"/>
  <Override PartName="/ppt/comments/modernComment_123_40476949.xml" ContentType="application/vnd.ms-powerpoint.comment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omments/modernComment_1B3_69E58C8.xml" ContentType="application/vnd.ms-powerpoint.comments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omments/modernComment_13B_DF2FB750.xml" ContentType="application/vnd.ms-powerpoint.comment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omments/modernComment_1AB_43CB53D5.xml" ContentType="application/vnd.ms-powerpoint.comment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omments/modernComment_1AA_3DFDB3B1.xml" ContentType="application/vnd.ms-powerpoint.comments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omments/modernComment_14D_D1785E9D.xml" ContentType="application/vnd.ms-powerpoint.comments+xml"/>
  <Override PartName="/ppt/notesSlides/notesSlide22.xml" ContentType="application/vnd.openxmlformats-officedocument.presentationml.notesSlide+xml"/>
  <Override PartName="/ppt/comments/modernComment_167_BB8D080D.xml" ContentType="application/vnd.ms-powerpoint.comments+xml"/>
  <Override PartName="/ppt/notesSlides/notesSlide23.xml" ContentType="application/vnd.openxmlformats-officedocument.presentationml.notesSlide+xml"/>
  <Override PartName="/ppt/comments/modernComment_17A_C920D597.xml" ContentType="application/vnd.ms-powerpoint.comments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omments/modernComment_148_B1E37F0D.xml" ContentType="application/vnd.ms-powerpoint.comments+xml"/>
  <Override PartName="/ppt/notesSlides/notesSlide31.xml" ContentType="application/vnd.openxmlformats-officedocument.presentationml.notesSlide+xml"/>
  <Override PartName="/ppt/comments/modernComment_192_2639006.xml" ContentType="application/vnd.ms-powerpoint.comments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comments/modernComment_1A2_F22847AF.xml" ContentType="application/vnd.ms-powerpoint.comments+xml"/>
  <Override PartName="/ppt/notesSlides/notesSlide34.xml" ContentType="application/vnd.openxmlformats-officedocument.presentationml.notesSlide+xml"/>
  <Override PartName="/ppt/comments/modernComment_1A6_2CAE0584.xml" ContentType="application/vnd.ms-powerpoint.comments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comments/modernComment_1AE_E898565A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0"/>
  </p:notesMasterIdLst>
  <p:sldIdLst>
    <p:sldId id="256" r:id="rId5"/>
    <p:sldId id="277" r:id="rId6"/>
    <p:sldId id="442" r:id="rId7"/>
    <p:sldId id="347" r:id="rId8"/>
    <p:sldId id="361" r:id="rId9"/>
    <p:sldId id="345" r:id="rId10"/>
    <p:sldId id="335" r:id="rId11"/>
    <p:sldId id="443" r:id="rId12"/>
    <p:sldId id="290" r:id="rId13"/>
    <p:sldId id="295" r:id="rId14"/>
    <p:sldId id="291" r:id="rId15"/>
    <p:sldId id="398" r:id="rId16"/>
    <p:sldId id="399" r:id="rId17"/>
    <p:sldId id="400" r:id="rId18"/>
    <p:sldId id="449" r:id="rId19"/>
    <p:sldId id="435" r:id="rId20"/>
    <p:sldId id="317" r:id="rId21"/>
    <p:sldId id="316" r:id="rId22"/>
    <p:sldId id="284" r:id="rId23"/>
    <p:sldId id="450" r:id="rId24"/>
    <p:sldId id="315" r:id="rId25"/>
    <p:sldId id="308" r:id="rId26"/>
    <p:sldId id="307" r:id="rId27"/>
    <p:sldId id="444" r:id="rId28"/>
    <p:sldId id="427" r:id="rId29"/>
    <p:sldId id="397" r:id="rId30"/>
    <p:sldId id="426" r:id="rId31"/>
    <p:sldId id="445" r:id="rId32"/>
    <p:sldId id="331" r:id="rId33"/>
    <p:sldId id="358" r:id="rId34"/>
    <p:sldId id="333" r:id="rId35"/>
    <p:sldId id="344" r:id="rId36"/>
    <p:sldId id="428" r:id="rId37"/>
    <p:sldId id="359" r:id="rId38"/>
    <p:sldId id="378" r:id="rId39"/>
    <p:sldId id="299" r:id="rId40"/>
    <p:sldId id="382" r:id="rId41"/>
    <p:sldId id="446" r:id="rId42"/>
    <p:sldId id="327" r:id="rId43"/>
    <p:sldId id="326" r:id="rId44"/>
    <p:sldId id="329" r:id="rId45"/>
    <p:sldId id="330" r:id="rId46"/>
    <p:sldId id="328" r:id="rId47"/>
    <p:sldId id="389" r:id="rId48"/>
    <p:sldId id="448" r:id="rId49"/>
    <p:sldId id="447" r:id="rId50"/>
    <p:sldId id="437" r:id="rId51"/>
    <p:sldId id="402" r:id="rId52"/>
    <p:sldId id="403" r:id="rId53"/>
    <p:sldId id="404" r:id="rId54"/>
    <p:sldId id="416" r:id="rId55"/>
    <p:sldId id="418" r:id="rId56"/>
    <p:sldId id="420" r:id="rId57"/>
    <p:sldId id="422" r:id="rId58"/>
    <p:sldId id="424" r:id="rId59"/>
    <p:sldId id="425" r:id="rId60"/>
    <p:sldId id="436" r:id="rId61"/>
    <p:sldId id="440" r:id="rId62"/>
    <p:sldId id="441" r:id="rId63"/>
    <p:sldId id="438" r:id="rId64"/>
    <p:sldId id="439" r:id="rId65"/>
    <p:sldId id="408" r:id="rId66"/>
    <p:sldId id="410" r:id="rId67"/>
    <p:sldId id="430" r:id="rId68"/>
    <p:sldId id="434" r:id="rId6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Title" id="{C722469C-8B8F-4931-B4F2-0662A6397D3D}">
          <p14:sldIdLst>
            <p14:sldId id="256"/>
            <p14:sldId id="277"/>
          </p14:sldIdLst>
        </p14:section>
        <p14:section name="Printer Commissioning" id="{56DDE799-96DF-4B71-A3C3-9D3EDF74DDE9}">
          <p14:sldIdLst>
            <p14:sldId id="442"/>
            <p14:sldId id="347"/>
            <p14:sldId id="361"/>
            <p14:sldId id="345"/>
            <p14:sldId id="335"/>
          </p14:sldIdLst>
        </p14:section>
        <p14:section name="Background" id="{71B4F7D8-A77F-4DB2-AE7D-BAC57E8B430A}">
          <p14:sldIdLst>
            <p14:sldId id="443"/>
            <p14:sldId id="290"/>
            <p14:sldId id="295"/>
            <p14:sldId id="291"/>
          </p14:sldIdLst>
        </p14:section>
        <p14:section name="Requirements" id="{6B2969C2-BFAA-40CC-8A5B-18C557BC6259}">
          <p14:sldIdLst>
            <p14:sldId id="398"/>
            <p14:sldId id="399"/>
            <p14:sldId id="400"/>
          </p14:sldIdLst>
        </p14:section>
        <p14:section name="Design Space Research" id="{E1B265C6-C49C-4BC2-9304-B04E48D64849}">
          <p14:sldIdLst>
            <p14:sldId id="449"/>
            <p14:sldId id="435"/>
            <p14:sldId id="317"/>
            <p14:sldId id="316"/>
            <p14:sldId id="284"/>
          </p14:sldIdLst>
        </p14:section>
        <p14:section name="Concept Generation &amp; Selection" id="{63770B7A-E5F7-4DB2-9F3C-670C4BCBE3D5}">
          <p14:sldIdLst>
            <p14:sldId id="450"/>
            <p14:sldId id="315"/>
            <p14:sldId id="308"/>
            <p14:sldId id="307"/>
          </p14:sldIdLst>
        </p14:section>
        <p14:section name="Project Management- Schedule and Budget" id="{7F3B6490-1127-4755-8D0C-0D5889D9A667}">
          <p14:sldIdLst>
            <p14:sldId id="444"/>
            <p14:sldId id="427"/>
            <p14:sldId id="397"/>
            <p14:sldId id="426"/>
          </p14:sldIdLst>
        </p14:section>
        <p14:section name="Design Validation and Prototyping" id="{2FD69001-ACF1-46FC-9497-E109FAE6ABBA}">
          <p14:sldIdLst>
            <p14:sldId id="445"/>
            <p14:sldId id="331"/>
            <p14:sldId id="358"/>
            <p14:sldId id="333"/>
            <p14:sldId id="344"/>
            <p14:sldId id="428"/>
            <p14:sldId id="359"/>
          </p14:sldIdLst>
        </p14:section>
        <p14:section name="Service Projects" id="{9C0223F9-96D5-45EA-A428-2556155E6AA0}">
          <p14:sldIdLst>
            <p14:sldId id="378"/>
            <p14:sldId id="299"/>
            <p14:sldId id="382"/>
          </p14:sldIdLst>
        </p14:section>
        <p14:section name="Final Hardware" id="{E7D957D7-06CC-4AB3-94DF-938D68464B71}">
          <p14:sldIdLst>
            <p14:sldId id="446"/>
            <p14:sldId id="327"/>
            <p14:sldId id="326"/>
            <p14:sldId id="329"/>
            <p14:sldId id="330"/>
            <p14:sldId id="328"/>
            <p14:sldId id="389"/>
            <p14:sldId id="448"/>
          </p14:sldIdLst>
        </p14:section>
        <p14:section name="Final Testing" id="{7E2C81EF-1F72-4E29-BC06-67D7C197966A}">
          <p14:sldIdLst>
            <p14:sldId id="447"/>
            <p14:sldId id="437"/>
            <p14:sldId id="402"/>
            <p14:sldId id="403"/>
            <p14:sldId id="404"/>
            <p14:sldId id="416"/>
            <p14:sldId id="418"/>
            <p14:sldId id="420"/>
            <p14:sldId id="422"/>
            <p14:sldId id="424"/>
            <p14:sldId id="425"/>
            <p14:sldId id="436"/>
            <p14:sldId id="440"/>
            <p14:sldId id="441"/>
            <p14:sldId id="438"/>
            <p14:sldId id="439"/>
            <p14:sldId id="408"/>
            <p14:sldId id="410"/>
            <p14:sldId id="430"/>
            <p14:sldId id="43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FE45A33-2848-B6CB-1BB8-06D90B828B0B}" name="Erik Alexander Leon" initials="EL" userId="S::eal368@nau.edu::73de7fb9-94be-49d5-84d1-1a4b39dbc6e3" providerId="AD"/>
  <p188:author id="{FD0679A1-D559-FCEF-5E2E-78FBAE94C40C}" name="Sichao Jiang" initials="SJ" userId="S::js5399@nau.edu::038abb16-b482-4ac1-8b16-505bead46f6f" providerId="AD"/>
  <p188:author id="{6D9871DD-9D58-7C94-2ECB-4AE4AA1CD6C7}" name="Riley J Shepard" initials="RS" userId="S::rjs583@nau.edu::5e93948d-220a-41fa-9437-9117800d540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B700"/>
    <a:srgbClr val="003466"/>
    <a:srgbClr val="182A58"/>
    <a:srgbClr val="33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31F966-AA65-8CA5-0273-D861CAD885E3}" v="86" dt="2026-04-21T23:44:01.6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9" d="100"/>
          <a:sy n="49" d="100"/>
        </p:scale>
        <p:origin x="77" y="10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tableStyles" Target="tableStyle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microsoft.com/office/2018/10/relationships/authors" Target="author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notesMaster" Target="notesMasters/notesMaster1.xml"/><Relationship Id="rId75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microsoft.com/office/2015/10/relationships/revisionInfo" Target="revisionInfo.xml"/><Relationship Id="rId7" Type="http://schemas.openxmlformats.org/officeDocument/2006/relationships/slide" Target="slides/slide3.xml"/><Relationship Id="rId71" Type="http://schemas.openxmlformats.org/officeDocument/2006/relationships/presProps" Target="presProps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chao Jiang" userId="S::js5399@nau.edu::038abb16-b482-4ac1-8b16-505bead46f6f" providerId="AD" clId="Web-{E7EE7F9A-0330-6AA5-4D2C-65A2A6552B6C}"/>
    <pc:docChg chg="sldOrd">
      <pc:chgData name="Sichao Jiang" userId="S::js5399@nau.edu::038abb16-b482-4ac1-8b16-505bead46f6f" providerId="AD" clId="Web-{E7EE7F9A-0330-6AA5-4D2C-65A2A6552B6C}" dt="2026-04-11T05:12:05.072" v="0"/>
      <pc:docMkLst>
        <pc:docMk/>
      </pc:docMkLst>
      <pc:sldChg chg="ord">
        <pc:chgData name="Sichao Jiang" userId="S::js5399@nau.edu::038abb16-b482-4ac1-8b16-505bead46f6f" providerId="AD" clId="Web-{E7EE7F9A-0330-6AA5-4D2C-65A2A6552B6C}" dt="2026-04-11T05:12:05.072" v="0"/>
        <pc:sldMkLst>
          <pc:docMk/>
          <pc:sldMk cId="2784909721" sldId="317"/>
        </pc:sldMkLst>
      </pc:sldChg>
    </pc:docChg>
  </pc:docChgLst>
  <pc:docChgLst>
    <pc:chgData name="Erik Alexander Leon" userId="S::eal368@nau.edu::73de7fb9-94be-49d5-84d1-1a4b39dbc6e3" providerId="AD" clId="Web-{6283FD23-EB30-4610-A58A-801590B8DB30}"/>
    <pc:docChg chg="mod modSld sldOrd">
      <pc:chgData name="Erik Alexander Leon" userId="S::eal368@nau.edu::73de7fb9-94be-49d5-84d1-1a4b39dbc6e3" providerId="AD" clId="Web-{6283FD23-EB30-4610-A58A-801590B8DB30}" dt="2026-04-17T22:47:35.532" v="22" actId="20577"/>
      <pc:docMkLst>
        <pc:docMk/>
      </pc:docMkLst>
      <pc:sldChg chg="modSp ord">
        <pc:chgData name="Erik Alexander Leon" userId="S::eal368@nau.edu::73de7fb9-94be-49d5-84d1-1a4b39dbc6e3" providerId="AD" clId="Web-{6283FD23-EB30-4610-A58A-801590B8DB30}" dt="2026-04-17T22:40:09.253" v="3" actId="20577"/>
        <pc:sldMkLst>
          <pc:docMk/>
          <pc:sldMk cId="507900990" sldId="290"/>
        </pc:sldMkLst>
        <pc:spChg chg="mod">
          <ac:chgData name="Erik Alexander Leon" userId="S::eal368@nau.edu::73de7fb9-94be-49d5-84d1-1a4b39dbc6e3" providerId="AD" clId="Web-{6283FD23-EB30-4610-A58A-801590B8DB30}" dt="2026-04-17T22:40:09.253" v="3" actId="20577"/>
          <ac:spMkLst>
            <pc:docMk/>
            <pc:sldMk cId="507900990" sldId="290"/>
            <ac:spMk id="4" creationId="{76A0A56E-5028-1E3F-13B7-06821C267324}"/>
          </ac:spMkLst>
        </pc:spChg>
        <pc:spChg chg="mod">
          <ac:chgData name="Erik Alexander Leon" userId="S::eal368@nau.edu::73de7fb9-94be-49d5-84d1-1a4b39dbc6e3" providerId="AD" clId="Web-{6283FD23-EB30-4610-A58A-801590B8DB30}" dt="2026-04-17T22:38:42.217" v="1" actId="20577"/>
          <ac:spMkLst>
            <pc:docMk/>
            <pc:sldMk cId="507900990" sldId="290"/>
            <ac:spMk id="5" creationId="{422FAD90-EDA6-7BCD-D6C6-B52B49DB567B}"/>
          </ac:spMkLst>
        </pc:spChg>
      </pc:sldChg>
      <pc:sldChg chg="addSp delSp modSp">
        <pc:chgData name="Erik Alexander Leon" userId="S::eal368@nau.edu::73de7fb9-94be-49d5-84d1-1a4b39dbc6e3" providerId="AD" clId="Web-{6283FD23-EB30-4610-A58A-801590B8DB30}" dt="2026-04-17T22:44:58.372" v="13" actId="14100"/>
        <pc:sldMkLst>
          <pc:docMk/>
          <pc:sldMk cId="3744446288" sldId="315"/>
        </pc:sldMkLst>
        <pc:picChg chg="add mod">
          <ac:chgData name="Erik Alexander Leon" userId="S::eal368@nau.edu::73de7fb9-94be-49d5-84d1-1a4b39dbc6e3" providerId="AD" clId="Web-{6283FD23-EB30-4610-A58A-801590B8DB30}" dt="2026-04-17T22:44:58.372" v="13" actId="14100"/>
          <ac:picMkLst>
            <pc:docMk/>
            <pc:sldMk cId="3744446288" sldId="315"/>
            <ac:picMk id="5" creationId="{4BD20C65-4EA0-C20F-DD5D-E3F41181CF0E}"/>
          </ac:picMkLst>
        </pc:picChg>
      </pc:sldChg>
      <pc:sldChg chg="modSp">
        <pc:chgData name="Erik Alexander Leon" userId="S::eal368@nau.edu::73de7fb9-94be-49d5-84d1-1a4b39dbc6e3" providerId="AD" clId="Web-{6283FD23-EB30-4610-A58A-801590B8DB30}" dt="2026-04-17T22:47:35.532" v="22" actId="20577"/>
        <pc:sldMkLst>
          <pc:docMk/>
          <pc:sldMk cId="1696155555" sldId="331"/>
        </pc:sldMkLst>
        <pc:spChg chg="mod">
          <ac:chgData name="Erik Alexander Leon" userId="S::eal368@nau.edu::73de7fb9-94be-49d5-84d1-1a4b39dbc6e3" providerId="AD" clId="Web-{6283FD23-EB30-4610-A58A-801590B8DB30}" dt="2026-04-17T22:47:35.532" v="22" actId="20577"/>
          <ac:spMkLst>
            <pc:docMk/>
            <pc:sldMk cId="1696155555" sldId="331"/>
            <ac:spMk id="6" creationId="{77012F17-9045-A0F7-78BF-792B619D0535}"/>
          </ac:spMkLst>
        </pc:spChg>
      </pc:sldChg>
      <pc:sldChg chg="modSp">
        <pc:chgData name="Erik Alexander Leon" userId="S::eal368@nau.edu::73de7fb9-94be-49d5-84d1-1a4b39dbc6e3" providerId="AD" clId="Web-{6283FD23-EB30-4610-A58A-801590B8DB30}" dt="2026-04-17T22:40:40.676" v="5" actId="14100"/>
        <pc:sldMkLst>
          <pc:docMk/>
          <pc:sldMk cId="1017090719" sldId="398"/>
        </pc:sldMkLst>
        <pc:spChg chg="mod">
          <ac:chgData name="Erik Alexander Leon" userId="S::eal368@nau.edu::73de7fb9-94be-49d5-84d1-1a4b39dbc6e3" providerId="AD" clId="Web-{6283FD23-EB30-4610-A58A-801590B8DB30}" dt="2026-04-17T22:40:40.676" v="5" actId="14100"/>
          <ac:spMkLst>
            <pc:docMk/>
            <pc:sldMk cId="1017090719" sldId="398"/>
            <ac:spMk id="5" creationId="{14F8A98D-EFC6-F013-5257-2AB465F0B3A0}"/>
          </ac:spMkLst>
        </pc:spChg>
      </pc:sldChg>
    </pc:docChg>
  </pc:docChgLst>
  <pc:docChgLst>
    <pc:chgData name="Sichao Jiang" userId="038abb16-b482-4ac1-8b16-505bead46f6f" providerId="ADAL" clId="{79D20E1F-D59B-416B-8E2A-8E28A2FDE83E}"/>
    <pc:docChg chg="undo custSel modSld sldOrd">
      <pc:chgData name="Sichao Jiang" userId="038abb16-b482-4ac1-8b16-505bead46f6f" providerId="ADAL" clId="{79D20E1F-D59B-416B-8E2A-8E28A2FDE83E}" dt="2026-04-18T21:09:56.180" v="354" actId="20577"/>
      <pc:docMkLst>
        <pc:docMk/>
      </pc:docMkLst>
      <pc:sldChg chg="modSp mod">
        <pc:chgData name="Sichao Jiang" userId="038abb16-b482-4ac1-8b16-505bead46f6f" providerId="ADAL" clId="{79D20E1F-D59B-416B-8E2A-8E28A2FDE83E}" dt="2026-04-18T21:07:47.203" v="349" actId="20577"/>
        <pc:sldMkLst>
          <pc:docMk/>
          <pc:sldMk cId="3146582029" sldId="359"/>
        </pc:sldMkLst>
        <pc:spChg chg="mod">
          <ac:chgData name="Sichao Jiang" userId="038abb16-b482-4ac1-8b16-505bead46f6f" providerId="ADAL" clId="{79D20E1F-D59B-416B-8E2A-8E28A2FDE83E}" dt="2026-04-18T21:07:38.392" v="331" actId="27636"/>
          <ac:spMkLst>
            <pc:docMk/>
            <pc:sldMk cId="3146582029" sldId="359"/>
            <ac:spMk id="3" creationId="{90B278AA-3B57-B6C3-D0F7-F1CFC0AFC8B5}"/>
          </ac:spMkLst>
        </pc:spChg>
        <pc:spChg chg="mod">
          <ac:chgData name="Sichao Jiang" userId="038abb16-b482-4ac1-8b16-505bead46f6f" providerId="ADAL" clId="{79D20E1F-D59B-416B-8E2A-8E28A2FDE83E}" dt="2026-04-18T21:07:47.203" v="349" actId="20577"/>
          <ac:spMkLst>
            <pc:docMk/>
            <pc:sldMk cId="3146582029" sldId="359"/>
            <ac:spMk id="4" creationId="{32752756-F692-82F6-4B78-831E5C5FD696}"/>
          </ac:spMkLst>
        </pc:spChg>
      </pc:sldChg>
      <pc:sldChg chg="modSp mod">
        <pc:chgData name="Sichao Jiang" userId="038abb16-b482-4ac1-8b16-505bead46f6f" providerId="ADAL" clId="{79D20E1F-D59B-416B-8E2A-8E28A2FDE83E}" dt="2026-04-18T20:27:29.642" v="4" actId="20577"/>
        <pc:sldMkLst>
          <pc:docMk/>
          <pc:sldMk cId="1157841436" sldId="403"/>
        </pc:sldMkLst>
        <pc:graphicFrameChg chg="modGraphic">
          <ac:chgData name="Sichao Jiang" userId="038abb16-b482-4ac1-8b16-505bead46f6f" providerId="ADAL" clId="{79D20E1F-D59B-416B-8E2A-8E28A2FDE83E}" dt="2026-04-18T20:27:29.642" v="4" actId="20577"/>
          <ac:graphicFrameMkLst>
            <pc:docMk/>
            <pc:sldMk cId="1157841436" sldId="403"/>
            <ac:graphicFrameMk id="5" creationId="{003A6DB6-85B2-3CE7-8217-9060EF0004CC}"/>
          </ac:graphicFrameMkLst>
        </pc:graphicFrameChg>
      </pc:sldChg>
      <pc:sldChg chg="modSp mod ord">
        <pc:chgData name="Sichao Jiang" userId="038abb16-b482-4ac1-8b16-505bead46f6f" providerId="ADAL" clId="{79D20E1F-D59B-416B-8E2A-8E28A2FDE83E}" dt="2026-04-18T21:09:56.180" v="354" actId="20577"/>
        <pc:sldMkLst>
          <pc:docMk/>
          <pc:sldMk cId="2700005779" sldId="428"/>
        </pc:sldMkLst>
        <pc:spChg chg="mod">
          <ac:chgData name="Sichao Jiang" userId="038abb16-b482-4ac1-8b16-505bead46f6f" providerId="ADAL" clId="{79D20E1F-D59B-416B-8E2A-8E28A2FDE83E}" dt="2026-04-18T21:09:56.180" v="354" actId="20577"/>
          <ac:spMkLst>
            <pc:docMk/>
            <pc:sldMk cId="2700005779" sldId="428"/>
            <ac:spMk id="7" creationId="{5A7FB0C1-1EC9-900F-2EDE-25432675C2E2}"/>
          </ac:spMkLst>
        </pc:spChg>
      </pc:sldChg>
    </pc:docChg>
  </pc:docChgLst>
  <pc:docChgLst>
    <pc:chgData name="Erik Alexander Leon" userId="S::eal368@nau.edu::73de7fb9-94be-49d5-84d1-1a4b39dbc6e3" providerId="AD" clId="Web-{03EFD29F-8A2C-0A95-B0EA-242AA47957AB}"/>
    <pc:docChg chg="addSld delSld modSld sldOrd modSection">
      <pc:chgData name="Erik Alexander Leon" userId="S::eal368@nau.edu::73de7fb9-94be-49d5-84d1-1a4b39dbc6e3" providerId="AD" clId="Web-{03EFD29F-8A2C-0A95-B0EA-242AA47957AB}" dt="2026-04-13T06:43:45.458" v="1338"/>
      <pc:docMkLst>
        <pc:docMk/>
      </pc:docMkLst>
      <pc:sldChg chg="modSp">
        <pc:chgData name="Erik Alexander Leon" userId="S::eal368@nau.edu::73de7fb9-94be-49d5-84d1-1a4b39dbc6e3" providerId="AD" clId="Web-{03EFD29F-8A2C-0A95-B0EA-242AA47957AB}" dt="2026-04-13T06:29:57.503" v="1140" actId="20577"/>
        <pc:sldMkLst>
          <pc:docMk/>
          <pc:sldMk cId="2996011911" sldId="284"/>
        </pc:sldMkLst>
        <pc:spChg chg="mod">
          <ac:chgData name="Erik Alexander Leon" userId="S::eal368@nau.edu::73de7fb9-94be-49d5-84d1-1a4b39dbc6e3" providerId="AD" clId="Web-{03EFD29F-8A2C-0A95-B0EA-242AA47957AB}" dt="2026-04-13T06:29:57.503" v="1140" actId="20577"/>
          <ac:spMkLst>
            <pc:docMk/>
            <pc:sldMk cId="2996011911" sldId="284"/>
            <ac:spMk id="8" creationId="{93C435C4-1516-900E-CEF6-664C880BE6E2}"/>
          </ac:spMkLst>
        </pc:spChg>
      </pc:sldChg>
      <pc:sldChg chg="modSp">
        <pc:chgData name="Erik Alexander Leon" userId="S::eal368@nau.edu::73de7fb9-94be-49d5-84d1-1a4b39dbc6e3" providerId="AD" clId="Web-{03EFD29F-8A2C-0A95-B0EA-242AA47957AB}" dt="2026-04-13T06:28:53.170" v="1117" actId="20577"/>
        <pc:sldMkLst>
          <pc:docMk/>
          <pc:sldMk cId="507900990" sldId="290"/>
        </pc:sldMkLst>
        <pc:spChg chg="mod">
          <ac:chgData name="Erik Alexander Leon" userId="S::eal368@nau.edu::73de7fb9-94be-49d5-84d1-1a4b39dbc6e3" providerId="AD" clId="Web-{03EFD29F-8A2C-0A95-B0EA-242AA47957AB}" dt="2026-04-13T06:28:53.170" v="1117" actId="20577"/>
          <ac:spMkLst>
            <pc:docMk/>
            <pc:sldMk cId="507900990" sldId="290"/>
            <ac:spMk id="2" creationId="{B220ECA1-F879-92D2-7432-1DC0C15DA339}"/>
          </ac:spMkLst>
        </pc:spChg>
        <pc:spChg chg="mod">
          <ac:chgData name="Erik Alexander Leon" userId="S::eal368@nau.edu::73de7fb9-94be-49d5-84d1-1a4b39dbc6e3" providerId="AD" clId="Web-{03EFD29F-8A2C-0A95-B0EA-242AA47957AB}" dt="2026-04-13T06:28:48.263" v="1115" actId="20577"/>
          <ac:spMkLst>
            <pc:docMk/>
            <pc:sldMk cId="507900990" sldId="290"/>
            <ac:spMk id="9" creationId="{C6B027B2-54FC-EAFB-C5BF-73F1CECDC2D3}"/>
          </ac:spMkLst>
        </pc:spChg>
        <pc:spChg chg="mod">
          <ac:chgData name="Erik Alexander Leon" userId="S::eal368@nau.edu::73de7fb9-94be-49d5-84d1-1a4b39dbc6e3" providerId="AD" clId="Web-{03EFD29F-8A2C-0A95-B0EA-242AA47957AB}" dt="2026-04-13T06:28:50.872" v="1116" actId="20577"/>
          <ac:spMkLst>
            <pc:docMk/>
            <pc:sldMk cId="507900990" sldId="290"/>
            <ac:spMk id="11" creationId="{2A98D88F-D952-D10C-E282-B3F5ACC6E2BF}"/>
          </ac:spMkLst>
        </pc:spChg>
      </pc:sldChg>
      <pc:sldChg chg="addSp modSp">
        <pc:chgData name="Erik Alexander Leon" userId="S::eal368@nau.edu::73de7fb9-94be-49d5-84d1-1a4b39dbc6e3" providerId="AD" clId="Web-{03EFD29F-8A2C-0A95-B0EA-242AA47957AB}" dt="2026-04-13T06:29:05.264" v="1121" actId="20577"/>
        <pc:sldMkLst>
          <pc:docMk/>
          <pc:sldMk cId="1078421833" sldId="291"/>
        </pc:sldMkLst>
        <pc:spChg chg="add mod">
          <ac:chgData name="Erik Alexander Leon" userId="S::eal368@nau.edu::73de7fb9-94be-49d5-84d1-1a4b39dbc6e3" providerId="AD" clId="Web-{03EFD29F-8A2C-0A95-B0EA-242AA47957AB}" dt="2026-04-13T06:29:05.264" v="1121" actId="20577"/>
          <ac:spMkLst>
            <pc:docMk/>
            <pc:sldMk cId="1078421833" sldId="291"/>
            <ac:spMk id="2" creationId="{C87C1624-D5F6-56E8-A11B-E83E984AF267}"/>
          </ac:spMkLst>
        </pc:spChg>
        <pc:spChg chg="mod">
          <ac:chgData name="Erik Alexander Leon" userId="S::eal368@nau.edu::73de7fb9-94be-49d5-84d1-1a4b39dbc6e3" providerId="AD" clId="Web-{03EFD29F-8A2C-0A95-B0EA-242AA47957AB}" dt="2026-04-13T06:29:03.311" v="1119" actId="20577"/>
          <ac:spMkLst>
            <pc:docMk/>
            <pc:sldMk cId="1078421833" sldId="291"/>
            <ac:spMk id="6" creationId="{90700CF6-1CED-4259-7F70-980CA921092D}"/>
          </ac:spMkLst>
        </pc:spChg>
        <pc:picChg chg="mod">
          <ac:chgData name="Erik Alexander Leon" userId="S::eal368@nau.edu::73de7fb9-94be-49d5-84d1-1a4b39dbc6e3" providerId="AD" clId="Web-{03EFD29F-8A2C-0A95-B0EA-242AA47957AB}" dt="2026-04-13T05:42:44.752" v="244" actId="1076"/>
          <ac:picMkLst>
            <pc:docMk/>
            <pc:sldMk cId="1078421833" sldId="291"/>
            <ac:picMk id="10" creationId="{3F25C317-5729-6D0C-6241-9D8463D31220}"/>
          </ac:picMkLst>
        </pc:picChg>
      </pc:sldChg>
      <pc:sldChg chg="modSp">
        <pc:chgData name="Erik Alexander Leon" userId="S::eal368@nau.edu::73de7fb9-94be-49d5-84d1-1a4b39dbc6e3" providerId="AD" clId="Web-{03EFD29F-8A2C-0A95-B0EA-242AA47957AB}" dt="2026-04-13T06:28:39.121" v="1114" actId="20577"/>
        <pc:sldMkLst>
          <pc:docMk/>
          <pc:sldMk cId="1911727358" sldId="295"/>
        </pc:sldMkLst>
        <pc:spChg chg="mod">
          <ac:chgData name="Erik Alexander Leon" userId="S::eal368@nau.edu::73de7fb9-94be-49d5-84d1-1a4b39dbc6e3" providerId="AD" clId="Web-{03EFD29F-8A2C-0A95-B0EA-242AA47957AB}" dt="2026-04-13T06:28:36.778" v="1113" actId="20577"/>
          <ac:spMkLst>
            <pc:docMk/>
            <pc:sldMk cId="1911727358" sldId="295"/>
            <ac:spMk id="11" creationId="{5C14D140-8820-8556-2E24-FE309D171EC7}"/>
          </ac:spMkLst>
        </pc:spChg>
        <pc:spChg chg="mod">
          <ac:chgData name="Erik Alexander Leon" userId="S::eal368@nau.edu::73de7fb9-94be-49d5-84d1-1a4b39dbc6e3" providerId="AD" clId="Web-{03EFD29F-8A2C-0A95-B0EA-242AA47957AB}" dt="2026-04-13T06:28:31.949" v="1111" actId="20577"/>
          <ac:spMkLst>
            <pc:docMk/>
            <pc:sldMk cId="1911727358" sldId="295"/>
            <ac:spMk id="12" creationId="{200553DE-AE48-711A-08DA-7F921CBC6BE7}"/>
          </ac:spMkLst>
        </pc:spChg>
        <pc:spChg chg="mod">
          <ac:chgData name="Erik Alexander Leon" userId="S::eal368@nau.edu::73de7fb9-94be-49d5-84d1-1a4b39dbc6e3" providerId="AD" clId="Web-{03EFD29F-8A2C-0A95-B0EA-242AA47957AB}" dt="2026-04-13T06:28:39.121" v="1114" actId="20577"/>
          <ac:spMkLst>
            <pc:docMk/>
            <pc:sldMk cId="1911727358" sldId="295"/>
            <ac:spMk id="13" creationId="{432FB08F-5CF4-C0F4-5436-8D196802E8A7}"/>
          </ac:spMkLst>
        </pc:spChg>
      </pc:sldChg>
      <pc:sldChg chg="modSp">
        <pc:chgData name="Erik Alexander Leon" userId="S::eal368@nau.edu::73de7fb9-94be-49d5-84d1-1a4b39dbc6e3" providerId="AD" clId="Web-{03EFD29F-8A2C-0A95-B0EA-242AA47957AB}" dt="2026-04-13T06:34:37.829" v="1271" actId="20577"/>
        <pc:sldMkLst>
          <pc:docMk/>
          <pc:sldMk cId="3290368762" sldId="299"/>
        </pc:sldMkLst>
        <pc:spChg chg="mod">
          <ac:chgData name="Erik Alexander Leon" userId="S::eal368@nau.edu::73de7fb9-94be-49d5-84d1-1a4b39dbc6e3" providerId="AD" clId="Web-{03EFD29F-8A2C-0A95-B0EA-242AA47957AB}" dt="2026-04-13T06:34:37.829" v="1271" actId="20577"/>
          <ac:spMkLst>
            <pc:docMk/>
            <pc:sldMk cId="3290368762" sldId="299"/>
            <ac:spMk id="11" creationId="{2468CAB6-B48B-8292-63AD-D8F766E816D8}"/>
          </ac:spMkLst>
        </pc:spChg>
        <pc:spChg chg="mod">
          <ac:chgData name="Erik Alexander Leon" userId="S::eal368@nau.edu::73de7fb9-94be-49d5-84d1-1a4b39dbc6e3" providerId="AD" clId="Web-{03EFD29F-8A2C-0A95-B0EA-242AA47957AB}" dt="2026-04-13T06:34:36.204" v="1269" actId="20577"/>
          <ac:spMkLst>
            <pc:docMk/>
            <pc:sldMk cId="3290368762" sldId="299"/>
            <ac:spMk id="15" creationId="{6712D38D-7D41-73A2-7E3C-D4B18DEB9844}"/>
          </ac:spMkLst>
        </pc:spChg>
      </pc:sldChg>
      <pc:sldChg chg="addSp delSp modSp">
        <pc:chgData name="Erik Alexander Leon" userId="S::eal368@nau.edu::73de7fb9-94be-49d5-84d1-1a4b39dbc6e3" providerId="AD" clId="Web-{03EFD29F-8A2C-0A95-B0EA-242AA47957AB}" dt="2026-04-13T06:32:29.089" v="1224" actId="20577"/>
        <pc:sldMkLst>
          <pc:docMk/>
          <pc:sldMk cId="2756149284" sldId="307"/>
        </pc:sldMkLst>
        <pc:spChg chg="add mod">
          <ac:chgData name="Erik Alexander Leon" userId="S::eal368@nau.edu::73de7fb9-94be-49d5-84d1-1a4b39dbc6e3" providerId="AD" clId="Web-{03EFD29F-8A2C-0A95-B0EA-242AA47957AB}" dt="2026-04-13T05:45:53.961" v="324" actId="1076"/>
          <ac:spMkLst>
            <pc:docMk/>
            <pc:sldMk cId="2756149284" sldId="307"/>
            <ac:spMk id="12" creationId="{1160DF26-73E4-4618-253A-C18361E57511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32:29.089" v="1224" actId="20577"/>
          <ac:spMkLst>
            <pc:docMk/>
            <pc:sldMk cId="2756149284" sldId="307"/>
            <ac:spMk id="13" creationId="{D3703516-00FB-69CA-8D9C-EE9E8AE5269F}"/>
          </ac:spMkLst>
        </pc:spChg>
        <pc:graphicFrameChg chg="mod modGraphic">
          <ac:chgData name="Erik Alexander Leon" userId="S::eal368@nau.edu::73de7fb9-94be-49d5-84d1-1a4b39dbc6e3" providerId="AD" clId="Web-{03EFD29F-8A2C-0A95-B0EA-242AA47957AB}" dt="2026-04-13T05:45:49.320" v="323"/>
          <ac:graphicFrameMkLst>
            <pc:docMk/>
            <pc:sldMk cId="2756149284" sldId="307"/>
            <ac:graphicFrameMk id="5" creationId="{CE76D0F5-3608-98E7-5968-D67537808C7F}"/>
          </ac:graphicFrameMkLst>
        </pc:graphicFrameChg>
        <pc:picChg chg="mod">
          <ac:chgData name="Erik Alexander Leon" userId="S::eal368@nau.edu::73de7fb9-94be-49d5-84d1-1a4b39dbc6e3" providerId="AD" clId="Web-{03EFD29F-8A2C-0A95-B0EA-242AA47957AB}" dt="2026-04-13T06:31:40.493" v="1172" actId="1076"/>
          <ac:picMkLst>
            <pc:docMk/>
            <pc:sldMk cId="2756149284" sldId="307"/>
            <ac:picMk id="10" creationId="{EF83B9D3-CFE4-8A83-BB73-E9507C36C0DB}"/>
          </ac:picMkLst>
        </pc:picChg>
        <pc:picChg chg="mod">
          <ac:chgData name="Erik Alexander Leon" userId="S::eal368@nau.edu::73de7fb9-94be-49d5-84d1-1a4b39dbc6e3" providerId="AD" clId="Web-{03EFD29F-8A2C-0A95-B0EA-242AA47957AB}" dt="2026-04-13T06:31:38.290" v="1171" actId="1076"/>
          <ac:picMkLst>
            <pc:docMk/>
            <pc:sldMk cId="2756149284" sldId="307"/>
            <ac:picMk id="11" creationId="{6A9AFDDC-6FA9-A23E-0EB4-98D1DABB86E7}"/>
          </ac:picMkLst>
        </pc:picChg>
      </pc:sldChg>
      <pc:sldChg chg="addSp delSp modSp">
        <pc:chgData name="Erik Alexander Leon" userId="S::eal368@nau.edu::73de7fb9-94be-49d5-84d1-1a4b39dbc6e3" providerId="AD" clId="Web-{03EFD29F-8A2C-0A95-B0EA-242AA47957AB}" dt="2026-04-13T06:30:48.428" v="1153" actId="20577"/>
        <pc:sldMkLst>
          <pc:docMk/>
          <pc:sldMk cId="678015761" sldId="308"/>
        </pc:sldMkLst>
        <pc:spChg chg="add mod">
          <ac:chgData name="Erik Alexander Leon" userId="S::eal368@nau.edu::73de7fb9-94be-49d5-84d1-1a4b39dbc6e3" providerId="AD" clId="Web-{03EFD29F-8A2C-0A95-B0EA-242AA47957AB}" dt="2026-04-13T05:45:10.913" v="306" actId="20577"/>
          <ac:spMkLst>
            <pc:docMk/>
            <pc:sldMk cId="678015761" sldId="308"/>
            <ac:spMk id="3" creationId="{B9566CC1-243B-BFC7-EC98-7F45155F3B03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30:48.428" v="1153" actId="20577"/>
          <ac:spMkLst>
            <pc:docMk/>
            <pc:sldMk cId="678015761" sldId="308"/>
            <ac:spMk id="10" creationId="{484D437D-4ACC-08C2-1D50-1488F0E4BCE8}"/>
          </ac:spMkLst>
        </pc:spChg>
      </pc:sldChg>
      <pc:sldChg chg="addSp delSp modSp">
        <pc:chgData name="Erik Alexander Leon" userId="S::eal368@nau.edu::73de7fb9-94be-49d5-84d1-1a4b39dbc6e3" providerId="AD" clId="Web-{03EFD29F-8A2C-0A95-B0EA-242AA47957AB}" dt="2026-04-13T06:32:13.932" v="1201"/>
        <pc:sldMkLst>
          <pc:docMk/>
          <pc:sldMk cId="3744446288" sldId="315"/>
        </pc:sldMkLst>
        <pc:spChg chg="add mod">
          <ac:chgData name="Erik Alexander Leon" userId="S::eal368@nau.edu::73de7fb9-94be-49d5-84d1-1a4b39dbc6e3" providerId="AD" clId="Web-{03EFD29F-8A2C-0A95-B0EA-242AA47957AB}" dt="2026-04-13T05:45:17.428" v="308" actId="1076"/>
          <ac:spMkLst>
            <pc:docMk/>
            <pc:sldMk cId="3744446288" sldId="315"/>
            <ac:spMk id="10" creationId="{8C828141-DD48-ADEE-740D-D8C39AC4F851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32:02.072" v="1200" actId="20577"/>
          <ac:spMkLst>
            <pc:docMk/>
            <pc:sldMk cId="3744446288" sldId="315"/>
            <ac:spMk id="14" creationId="{6F67D775-C99E-5BE2-9E54-7F07E0062014}"/>
          </ac:spMkLst>
        </pc:spChg>
        <pc:picChg chg="mod">
          <ac:chgData name="Erik Alexander Leon" userId="S::eal368@nau.edu::73de7fb9-94be-49d5-84d1-1a4b39dbc6e3" providerId="AD" clId="Web-{03EFD29F-8A2C-0A95-B0EA-242AA47957AB}" dt="2026-04-13T06:31:03.960" v="1159" actId="1076"/>
          <ac:picMkLst>
            <pc:docMk/>
            <pc:sldMk cId="3744446288" sldId="315"/>
            <ac:picMk id="11" creationId="{D29A98DB-BA1D-04D6-387F-43A97259167C}"/>
          </ac:picMkLst>
        </pc:picChg>
      </pc:sldChg>
      <pc:sldChg chg="modSp">
        <pc:chgData name="Erik Alexander Leon" userId="S::eal368@nau.edu::73de7fb9-94be-49d5-84d1-1a4b39dbc6e3" providerId="AD" clId="Web-{03EFD29F-8A2C-0A95-B0EA-242AA47957AB}" dt="2026-04-13T06:29:13.827" v="1124" actId="20577"/>
        <pc:sldMkLst>
          <pc:docMk/>
          <pc:sldMk cId="1959456092" sldId="316"/>
        </pc:sldMkLst>
        <pc:spChg chg="mod">
          <ac:chgData name="Erik Alexander Leon" userId="S::eal368@nau.edu::73de7fb9-94be-49d5-84d1-1a4b39dbc6e3" providerId="AD" clId="Web-{03EFD29F-8A2C-0A95-B0EA-242AA47957AB}" dt="2026-04-13T06:29:13.827" v="1124" actId="20577"/>
          <ac:spMkLst>
            <pc:docMk/>
            <pc:sldMk cId="1959456092" sldId="316"/>
            <ac:spMk id="2" creationId="{5F16BE28-A21F-9347-BEEA-3E5B9C77D81D}"/>
          </ac:spMkLst>
        </pc:spChg>
        <pc:spChg chg="mod">
          <ac:chgData name="Erik Alexander Leon" userId="S::eal368@nau.edu::73de7fb9-94be-49d5-84d1-1a4b39dbc6e3" providerId="AD" clId="Web-{03EFD29F-8A2C-0A95-B0EA-242AA47957AB}" dt="2026-04-13T06:29:11.218" v="1122" actId="20577"/>
          <ac:spMkLst>
            <pc:docMk/>
            <pc:sldMk cId="1959456092" sldId="316"/>
            <ac:spMk id="16" creationId="{92B1C859-78C8-770F-3686-65603C442202}"/>
          </ac:spMkLst>
        </pc:spChg>
      </pc:sldChg>
      <pc:sldChg chg="modSp">
        <pc:chgData name="Erik Alexander Leon" userId="S::eal368@nau.edu::73de7fb9-94be-49d5-84d1-1a4b39dbc6e3" providerId="AD" clId="Web-{03EFD29F-8A2C-0A95-B0EA-242AA47957AB}" dt="2026-04-13T06:29:45.377" v="1132" actId="1076"/>
        <pc:sldMkLst>
          <pc:docMk/>
          <pc:sldMk cId="2784909721" sldId="317"/>
        </pc:sldMkLst>
        <pc:spChg chg="mod">
          <ac:chgData name="Erik Alexander Leon" userId="S::eal368@nau.edu::73de7fb9-94be-49d5-84d1-1a4b39dbc6e3" providerId="AD" clId="Web-{03EFD29F-8A2C-0A95-B0EA-242AA47957AB}" dt="2026-04-13T06:29:39.517" v="1130" actId="1076"/>
          <ac:spMkLst>
            <pc:docMk/>
            <pc:sldMk cId="2784909721" sldId="317"/>
            <ac:spMk id="2" creationId="{D4C655A2-59F3-8BCA-9872-288B01794513}"/>
          </ac:spMkLst>
        </pc:spChg>
        <pc:spChg chg="mod">
          <ac:chgData name="Erik Alexander Leon" userId="S::eal368@nau.edu::73de7fb9-94be-49d5-84d1-1a4b39dbc6e3" providerId="AD" clId="Web-{03EFD29F-8A2C-0A95-B0EA-242AA47957AB}" dt="2026-04-13T06:29:45.377" v="1132" actId="1076"/>
          <ac:spMkLst>
            <pc:docMk/>
            <pc:sldMk cId="2784909721" sldId="317"/>
            <ac:spMk id="4" creationId="{BBAC33C3-E5C7-6EE0-2149-593853C5C67C}"/>
          </ac:spMkLst>
        </pc:spChg>
      </pc:sldChg>
      <pc:sldChg chg="modSp">
        <pc:chgData name="Erik Alexander Leon" userId="S::eal368@nau.edu::73de7fb9-94be-49d5-84d1-1a4b39dbc6e3" providerId="AD" clId="Web-{03EFD29F-8A2C-0A95-B0EA-242AA47957AB}" dt="2026-04-13T06:34:46.267" v="1277" actId="20577"/>
        <pc:sldMkLst>
          <pc:docMk/>
          <pc:sldMk cId="863774892" sldId="326"/>
        </pc:sldMkLst>
        <pc:spChg chg="mod">
          <ac:chgData name="Erik Alexander Leon" userId="S::eal368@nau.edu::73de7fb9-94be-49d5-84d1-1a4b39dbc6e3" providerId="AD" clId="Web-{03EFD29F-8A2C-0A95-B0EA-242AA47957AB}" dt="2026-04-13T06:34:44.876" v="1275" actId="20577"/>
          <ac:spMkLst>
            <pc:docMk/>
            <pc:sldMk cId="863774892" sldId="326"/>
            <ac:spMk id="7" creationId="{0A6E5B43-D231-BA11-D1F8-11EE01DFDC24}"/>
          </ac:spMkLst>
        </pc:spChg>
        <pc:spChg chg="mod">
          <ac:chgData name="Erik Alexander Leon" userId="S::eal368@nau.edu::73de7fb9-94be-49d5-84d1-1a4b39dbc6e3" providerId="AD" clId="Web-{03EFD29F-8A2C-0A95-B0EA-242AA47957AB}" dt="2026-04-13T06:34:46.267" v="1277" actId="20577"/>
          <ac:spMkLst>
            <pc:docMk/>
            <pc:sldMk cId="863774892" sldId="326"/>
            <ac:spMk id="8" creationId="{E162DD12-0170-2CCB-D9DE-1C82E1B102A4}"/>
          </ac:spMkLst>
        </pc:spChg>
      </pc:sldChg>
      <pc:sldChg chg="modSp">
        <pc:chgData name="Erik Alexander Leon" userId="S::eal368@nau.edu::73de7fb9-94be-49d5-84d1-1a4b39dbc6e3" providerId="AD" clId="Web-{03EFD29F-8A2C-0A95-B0EA-242AA47957AB}" dt="2026-04-13T06:34:49.767" v="1278" actId="20577"/>
        <pc:sldMkLst>
          <pc:docMk/>
          <pc:sldMk cId="2570839400" sldId="327"/>
        </pc:sldMkLst>
        <pc:spChg chg="mod">
          <ac:chgData name="Erik Alexander Leon" userId="S::eal368@nau.edu::73de7fb9-94be-49d5-84d1-1a4b39dbc6e3" providerId="AD" clId="Web-{03EFD29F-8A2C-0A95-B0EA-242AA47957AB}" dt="2026-04-13T06:34:49.767" v="1278" actId="20577"/>
          <ac:spMkLst>
            <pc:docMk/>
            <pc:sldMk cId="2570839400" sldId="327"/>
            <ac:spMk id="3" creationId="{B7CB8CC9-28F6-4F2C-B2A4-75E0FFF21293}"/>
          </ac:spMkLst>
        </pc:spChg>
      </pc:sldChg>
      <pc:sldChg chg="modSp">
        <pc:chgData name="Erik Alexander Leon" userId="S::eal368@nau.edu::73de7fb9-94be-49d5-84d1-1a4b39dbc6e3" providerId="AD" clId="Web-{03EFD29F-8A2C-0A95-B0EA-242AA47957AB}" dt="2026-04-13T06:34:55.392" v="1280" actId="20577"/>
        <pc:sldMkLst>
          <pc:docMk/>
          <pc:sldMk cId="2984476429" sldId="328"/>
        </pc:sldMkLst>
        <pc:spChg chg="mod">
          <ac:chgData name="Erik Alexander Leon" userId="S::eal368@nau.edu::73de7fb9-94be-49d5-84d1-1a4b39dbc6e3" providerId="AD" clId="Web-{03EFD29F-8A2C-0A95-B0EA-242AA47957AB}" dt="2026-04-13T06:34:53.361" v="1279" actId="20577"/>
          <ac:spMkLst>
            <pc:docMk/>
            <pc:sldMk cId="2984476429" sldId="328"/>
            <ac:spMk id="8" creationId="{A7C72B0A-C312-8FF2-3732-50127BF632E3}"/>
          </ac:spMkLst>
        </pc:spChg>
        <pc:spChg chg="mod">
          <ac:chgData name="Erik Alexander Leon" userId="S::eal368@nau.edu::73de7fb9-94be-49d5-84d1-1a4b39dbc6e3" providerId="AD" clId="Web-{03EFD29F-8A2C-0A95-B0EA-242AA47957AB}" dt="2026-04-13T06:34:55.392" v="1280" actId="20577"/>
          <ac:spMkLst>
            <pc:docMk/>
            <pc:sldMk cId="2984476429" sldId="328"/>
            <ac:spMk id="9" creationId="{1D6974E8-A65B-BC9A-EB8B-8AC860A4844C}"/>
          </ac:spMkLst>
        </pc:spChg>
      </pc:sldChg>
      <pc:sldChg chg="modSp">
        <pc:chgData name="Erik Alexander Leon" userId="S::eal368@nau.edu::73de7fb9-94be-49d5-84d1-1a4b39dbc6e3" providerId="AD" clId="Web-{03EFD29F-8A2C-0A95-B0EA-242AA47957AB}" dt="2026-04-13T06:35:04.377" v="1283" actId="20577"/>
        <pc:sldMkLst>
          <pc:docMk/>
          <pc:sldMk cId="1325370278" sldId="329"/>
        </pc:sldMkLst>
        <pc:spChg chg="mod">
          <ac:chgData name="Erik Alexander Leon" userId="S::eal368@nau.edu::73de7fb9-94be-49d5-84d1-1a4b39dbc6e3" providerId="AD" clId="Web-{03EFD29F-8A2C-0A95-B0EA-242AA47957AB}" dt="2026-04-13T06:35:01.799" v="1282" actId="20577"/>
          <ac:spMkLst>
            <pc:docMk/>
            <pc:sldMk cId="1325370278" sldId="329"/>
            <ac:spMk id="11" creationId="{3C8E46A7-888D-53E3-DC5B-9A45A1D85B88}"/>
          </ac:spMkLst>
        </pc:spChg>
        <pc:spChg chg="mod">
          <ac:chgData name="Erik Alexander Leon" userId="S::eal368@nau.edu::73de7fb9-94be-49d5-84d1-1a4b39dbc6e3" providerId="AD" clId="Web-{03EFD29F-8A2C-0A95-B0EA-242AA47957AB}" dt="2026-04-13T06:35:04.377" v="1283" actId="20577"/>
          <ac:spMkLst>
            <pc:docMk/>
            <pc:sldMk cId="1325370278" sldId="329"/>
            <ac:spMk id="12" creationId="{A8C57FE2-FE86-3E24-DA91-C76EB51F7518}"/>
          </ac:spMkLst>
        </pc:spChg>
      </pc:sldChg>
      <pc:sldChg chg="modSp">
        <pc:chgData name="Erik Alexander Leon" userId="S::eal368@nau.edu::73de7fb9-94be-49d5-84d1-1a4b39dbc6e3" providerId="AD" clId="Web-{03EFD29F-8A2C-0A95-B0EA-242AA47957AB}" dt="2026-04-13T06:35:09.690" v="1290" actId="20577"/>
        <pc:sldMkLst>
          <pc:docMk/>
          <pc:sldMk cId="2255302503" sldId="330"/>
        </pc:sldMkLst>
        <pc:spChg chg="mod">
          <ac:chgData name="Erik Alexander Leon" userId="S::eal368@nau.edu::73de7fb9-94be-49d5-84d1-1a4b39dbc6e3" providerId="AD" clId="Web-{03EFD29F-8A2C-0A95-B0EA-242AA47957AB}" dt="2026-04-13T06:35:07.252" v="1286" actId="20577"/>
          <ac:spMkLst>
            <pc:docMk/>
            <pc:sldMk cId="2255302503" sldId="330"/>
            <ac:spMk id="17" creationId="{D8A28DB3-6BF7-77F8-9387-72814EF7F7C8}"/>
          </ac:spMkLst>
        </pc:spChg>
        <pc:spChg chg="mod">
          <ac:chgData name="Erik Alexander Leon" userId="S::eal368@nau.edu::73de7fb9-94be-49d5-84d1-1a4b39dbc6e3" providerId="AD" clId="Web-{03EFD29F-8A2C-0A95-B0EA-242AA47957AB}" dt="2026-04-13T06:35:09.690" v="1290" actId="20577"/>
          <ac:spMkLst>
            <pc:docMk/>
            <pc:sldMk cId="2255302503" sldId="330"/>
            <ac:spMk id="18" creationId="{BF79A6B8-529E-085B-C7DC-F1A33FCC9B3A}"/>
          </ac:spMkLst>
        </pc:spChg>
      </pc:sldChg>
      <pc:sldChg chg="modSp">
        <pc:chgData name="Erik Alexander Leon" userId="S::eal368@nau.edu::73de7fb9-94be-49d5-84d1-1a4b39dbc6e3" providerId="AD" clId="Web-{03EFD29F-8A2C-0A95-B0EA-242AA47957AB}" dt="2026-04-13T06:33:45.827" v="1254" actId="20577"/>
        <pc:sldMkLst>
          <pc:docMk/>
          <pc:sldMk cId="1696155555" sldId="331"/>
        </pc:sldMkLst>
        <pc:spChg chg="mod">
          <ac:chgData name="Erik Alexander Leon" userId="S::eal368@nau.edu::73de7fb9-94be-49d5-84d1-1a4b39dbc6e3" providerId="AD" clId="Web-{03EFD29F-8A2C-0A95-B0EA-242AA47957AB}" dt="2026-04-13T06:33:43.124" v="1252" actId="20577"/>
          <ac:spMkLst>
            <pc:docMk/>
            <pc:sldMk cId="1696155555" sldId="331"/>
            <ac:spMk id="5" creationId="{D9A1482E-28AF-095A-AB7F-6130068F635A}"/>
          </ac:spMkLst>
        </pc:spChg>
        <pc:spChg chg="mod">
          <ac:chgData name="Erik Alexander Leon" userId="S::eal368@nau.edu::73de7fb9-94be-49d5-84d1-1a4b39dbc6e3" providerId="AD" clId="Web-{03EFD29F-8A2C-0A95-B0EA-242AA47957AB}" dt="2026-04-13T06:33:44.093" v="1253" actId="20577"/>
          <ac:spMkLst>
            <pc:docMk/>
            <pc:sldMk cId="1696155555" sldId="331"/>
            <ac:spMk id="10" creationId="{7B20B41D-9FCE-E8DB-0A8F-F742AA2E558E}"/>
          </ac:spMkLst>
        </pc:spChg>
        <pc:spChg chg="mod">
          <ac:chgData name="Erik Alexander Leon" userId="S::eal368@nau.edu::73de7fb9-94be-49d5-84d1-1a4b39dbc6e3" providerId="AD" clId="Web-{03EFD29F-8A2C-0A95-B0EA-242AA47957AB}" dt="2026-04-13T06:33:45.827" v="1254" actId="20577"/>
          <ac:spMkLst>
            <pc:docMk/>
            <pc:sldMk cId="1696155555" sldId="331"/>
            <ac:spMk id="12" creationId="{E901ED49-D08F-9C82-2916-9ED4D6DCBF6B}"/>
          </ac:spMkLst>
        </pc:spChg>
      </pc:sldChg>
      <pc:sldChg chg="addSp delSp modSp">
        <pc:chgData name="Erik Alexander Leon" userId="S::eal368@nau.edu::73de7fb9-94be-49d5-84d1-1a4b39dbc6e3" providerId="AD" clId="Web-{03EFD29F-8A2C-0A95-B0EA-242AA47957AB}" dt="2026-04-13T06:33:33.124" v="1240" actId="20577"/>
        <pc:sldMkLst>
          <pc:docMk/>
          <pc:sldMk cId="3514326685" sldId="333"/>
        </pc:sldMkLst>
        <pc:spChg chg="add del mod">
          <ac:chgData name="Erik Alexander Leon" userId="S::eal368@nau.edu::73de7fb9-94be-49d5-84d1-1a4b39dbc6e3" providerId="AD" clId="Web-{03EFD29F-8A2C-0A95-B0EA-242AA47957AB}" dt="2026-04-13T06:33:27.655" v="1233" actId="20577"/>
          <ac:spMkLst>
            <pc:docMk/>
            <pc:sldMk cId="3514326685" sldId="333"/>
            <ac:spMk id="12" creationId="{59C8B82A-9490-CD33-22F6-96D49E9D9634}"/>
          </ac:spMkLst>
        </pc:spChg>
        <pc:spChg chg="mod">
          <ac:chgData name="Erik Alexander Leon" userId="S::eal368@nau.edu::73de7fb9-94be-49d5-84d1-1a4b39dbc6e3" providerId="AD" clId="Web-{03EFD29F-8A2C-0A95-B0EA-242AA47957AB}" dt="2026-04-13T06:33:29.733" v="1235" actId="20577"/>
          <ac:spMkLst>
            <pc:docMk/>
            <pc:sldMk cId="3514326685" sldId="333"/>
            <ac:spMk id="13" creationId="{DAD1E3BC-B3CF-08B3-D27F-E33B49F5C03F}"/>
          </ac:spMkLst>
        </pc:spChg>
        <pc:spChg chg="mod">
          <ac:chgData name="Erik Alexander Leon" userId="S::eal368@nau.edu::73de7fb9-94be-49d5-84d1-1a4b39dbc6e3" providerId="AD" clId="Web-{03EFD29F-8A2C-0A95-B0EA-242AA47957AB}" dt="2026-04-13T06:33:33.124" v="1240" actId="20577"/>
          <ac:spMkLst>
            <pc:docMk/>
            <pc:sldMk cId="3514326685" sldId="333"/>
            <ac:spMk id="17" creationId="{DD665BC2-AC22-FB35-D54C-A90944304790}"/>
          </ac:spMkLst>
        </pc:spChg>
      </pc:sldChg>
      <pc:sldChg chg="modSp">
        <pc:chgData name="Erik Alexander Leon" userId="S::eal368@nau.edu::73de7fb9-94be-49d5-84d1-1a4b39dbc6e3" providerId="AD" clId="Web-{03EFD29F-8A2C-0A95-B0EA-242AA47957AB}" dt="2026-04-13T05:41:41.233" v="227" actId="20577"/>
        <pc:sldMkLst>
          <pc:docMk/>
          <pc:sldMk cId="465396666" sldId="335"/>
        </pc:sldMkLst>
        <pc:spChg chg="mod">
          <ac:chgData name="Erik Alexander Leon" userId="S::eal368@nau.edu::73de7fb9-94be-49d5-84d1-1a4b39dbc6e3" providerId="AD" clId="Web-{03EFD29F-8A2C-0A95-B0EA-242AA47957AB}" dt="2026-04-13T05:41:41.233" v="227" actId="20577"/>
          <ac:spMkLst>
            <pc:docMk/>
            <pc:sldMk cId="465396666" sldId="335"/>
            <ac:spMk id="3" creationId="{00921122-0B7C-20A5-DD47-296CD9C8427F}"/>
          </ac:spMkLst>
        </pc:spChg>
      </pc:sldChg>
      <pc:sldChg chg="addSp modSp">
        <pc:chgData name="Erik Alexander Leon" userId="S::eal368@nau.edu::73de7fb9-94be-49d5-84d1-1a4b39dbc6e3" providerId="AD" clId="Web-{03EFD29F-8A2C-0A95-B0EA-242AA47957AB}" dt="2026-04-13T06:33:37.686" v="1248" actId="20577"/>
        <pc:sldMkLst>
          <pc:docMk/>
          <pc:sldMk cId="4151919522" sldId="344"/>
        </pc:sldMkLst>
        <pc:spChg chg="add mod">
          <ac:chgData name="Erik Alexander Leon" userId="S::eal368@nau.edu::73de7fb9-94be-49d5-84d1-1a4b39dbc6e3" providerId="AD" clId="Web-{03EFD29F-8A2C-0A95-B0EA-242AA47957AB}" dt="2026-04-13T06:33:37.686" v="1248" actId="20577"/>
          <ac:spMkLst>
            <pc:docMk/>
            <pc:sldMk cId="4151919522" sldId="344"/>
            <ac:spMk id="9" creationId="{CC980F47-3574-3AED-DA43-A2562DF54766}"/>
          </ac:spMkLst>
        </pc:spChg>
      </pc:sldChg>
      <pc:sldChg chg="addSp delSp modSp">
        <pc:chgData name="Erik Alexander Leon" userId="S::eal368@nau.edu::73de7fb9-94be-49d5-84d1-1a4b39dbc6e3" providerId="AD" clId="Web-{03EFD29F-8A2C-0A95-B0EA-242AA47957AB}" dt="2026-04-13T06:28:23.183" v="1110" actId="20577"/>
        <pc:sldMkLst>
          <pc:docMk/>
          <pc:sldMk cId="4148732458" sldId="345"/>
        </pc:sldMkLst>
        <pc:spChg chg="add del mod">
          <ac:chgData name="Erik Alexander Leon" userId="S::eal368@nau.edu::73de7fb9-94be-49d5-84d1-1a4b39dbc6e3" providerId="AD" clId="Web-{03EFD29F-8A2C-0A95-B0EA-242AA47957AB}" dt="2026-04-13T06:28:17.323" v="1108" actId="20577"/>
          <ac:spMkLst>
            <pc:docMk/>
            <pc:sldMk cId="4148732458" sldId="345"/>
            <ac:spMk id="15" creationId="{0CC31597-57AC-6B28-D034-5759A385FF51}"/>
          </ac:spMkLst>
        </pc:spChg>
        <pc:spChg chg="add del mod">
          <ac:chgData name="Erik Alexander Leon" userId="S::eal368@nau.edu::73de7fb9-94be-49d5-84d1-1a4b39dbc6e3" providerId="AD" clId="Web-{03EFD29F-8A2C-0A95-B0EA-242AA47957AB}" dt="2026-04-13T06:28:23.183" v="1110" actId="20577"/>
          <ac:spMkLst>
            <pc:docMk/>
            <pc:sldMk cId="4148732458" sldId="345"/>
            <ac:spMk id="16" creationId="{BBCE3D49-05BB-10BB-82F8-F801F040EB3A}"/>
          </ac:spMkLst>
        </pc:spChg>
        <pc:spChg chg="mod">
          <ac:chgData name="Erik Alexander Leon" userId="S::eal368@nau.edu::73de7fb9-94be-49d5-84d1-1a4b39dbc6e3" providerId="AD" clId="Web-{03EFD29F-8A2C-0A95-B0EA-242AA47957AB}" dt="2026-04-13T06:28:19.542" v="1109" actId="20577"/>
          <ac:spMkLst>
            <pc:docMk/>
            <pc:sldMk cId="4148732458" sldId="345"/>
            <ac:spMk id="17" creationId="{E12C08D9-FF02-EAFC-F14E-39C779AD1A54}"/>
          </ac:spMkLst>
        </pc:spChg>
      </pc:sldChg>
      <pc:sldChg chg="addSp modSp">
        <pc:chgData name="Erik Alexander Leon" userId="S::eal368@nau.edu::73de7fb9-94be-49d5-84d1-1a4b39dbc6e3" providerId="AD" clId="Web-{03EFD29F-8A2C-0A95-B0EA-242AA47957AB}" dt="2026-04-13T06:27:40.288" v="1103" actId="1076"/>
        <pc:sldMkLst>
          <pc:docMk/>
          <pc:sldMk cId="3719432007" sldId="347"/>
        </pc:sldMkLst>
        <pc:spChg chg="add mod">
          <ac:chgData name="Erik Alexander Leon" userId="S::eal368@nau.edu::73de7fb9-94be-49d5-84d1-1a4b39dbc6e3" providerId="AD" clId="Web-{03EFD29F-8A2C-0A95-B0EA-242AA47957AB}" dt="2026-04-13T06:27:40.288" v="1103" actId="1076"/>
          <ac:spMkLst>
            <pc:docMk/>
            <pc:sldMk cId="3719432007" sldId="347"/>
            <ac:spMk id="7" creationId="{E64C9D85-19D6-B8F3-C39B-54E185E4D230}"/>
          </ac:spMkLst>
        </pc:spChg>
        <pc:picChg chg="mod">
          <ac:chgData name="Erik Alexander Leon" userId="S::eal368@nau.edu::73de7fb9-94be-49d5-84d1-1a4b39dbc6e3" providerId="AD" clId="Web-{03EFD29F-8A2C-0A95-B0EA-242AA47957AB}" dt="2026-04-13T05:37:09.544" v="128" actId="14100"/>
          <ac:picMkLst>
            <pc:docMk/>
            <pc:sldMk cId="3719432007" sldId="347"/>
            <ac:picMk id="3" creationId="{1165B9F1-9D1B-36BB-3C12-16921D2E9A56}"/>
          </ac:picMkLst>
        </pc:picChg>
      </pc:sldChg>
      <pc:sldChg chg="modSp">
        <pc:chgData name="Erik Alexander Leon" userId="S::eal368@nau.edu::73de7fb9-94be-49d5-84d1-1a4b39dbc6e3" providerId="AD" clId="Web-{03EFD29F-8A2C-0A95-B0EA-242AA47957AB}" dt="2026-04-13T06:34:01.718" v="1259" actId="1076"/>
        <pc:sldMkLst>
          <pc:docMk/>
          <pc:sldMk cId="2832237751" sldId="358"/>
        </pc:sldMkLst>
        <pc:spChg chg="mod">
          <ac:chgData name="Erik Alexander Leon" userId="S::eal368@nau.edu::73de7fb9-94be-49d5-84d1-1a4b39dbc6e3" providerId="AD" clId="Web-{03EFD29F-8A2C-0A95-B0EA-242AA47957AB}" dt="2026-04-13T06:34:01.718" v="1259" actId="1076"/>
          <ac:spMkLst>
            <pc:docMk/>
            <pc:sldMk cId="2832237751" sldId="358"/>
            <ac:spMk id="5" creationId="{912A37DB-82E0-2641-2432-49A769F76CCC}"/>
          </ac:spMkLst>
        </pc:spChg>
        <pc:spChg chg="mod">
          <ac:chgData name="Erik Alexander Leon" userId="S::eal368@nau.edu::73de7fb9-94be-49d5-84d1-1a4b39dbc6e3" providerId="AD" clId="Web-{03EFD29F-8A2C-0A95-B0EA-242AA47957AB}" dt="2026-04-13T06:33:54.109" v="1256" actId="1076"/>
          <ac:spMkLst>
            <pc:docMk/>
            <pc:sldMk cId="2832237751" sldId="358"/>
            <ac:spMk id="20" creationId="{E9F055C7-471C-9198-1ED1-13AC393B0E34}"/>
          </ac:spMkLst>
        </pc:spChg>
        <pc:picChg chg="mod">
          <ac:chgData name="Erik Alexander Leon" userId="S::eal368@nau.edu::73de7fb9-94be-49d5-84d1-1a4b39dbc6e3" providerId="AD" clId="Web-{03EFD29F-8A2C-0A95-B0EA-242AA47957AB}" dt="2026-04-13T06:33:57.875" v="1258" actId="1076"/>
          <ac:picMkLst>
            <pc:docMk/>
            <pc:sldMk cId="2832237751" sldId="358"/>
            <ac:picMk id="3" creationId="{6015962D-06BB-D167-8FEA-17DB6F0D4088}"/>
          </ac:picMkLst>
        </pc:picChg>
      </pc:sldChg>
      <pc:sldChg chg="addSp modSp">
        <pc:chgData name="Erik Alexander Leon" userId="S::eal368@nau.edu::73de7fb9-94be-49d5-84d1-1a4b39dbc6e3" providerId="AD" clId="Web-{03EFD29F-8A2C-0A95-B0EA-242AA47957AB}" dt="2026-04-13T06:34:12.125" v="1261" actId="20577"/>
        <pc:sldMkLst>
          <pc:docMk/>
          <pc:sldMk cId="3146582029" sldId="359"/>
        </pc:sldMkLst>
        <pc:spChg chg="add mod">
          <ac:chgData name="Erik Alexander Leon" userId="S::eal368@nau.edu::73de7fb9-94be-49d5-84d1-1a4b39dbc6e3" providerId="AD" clId="Web-{03EFD29F-8A2C-0A95-B0EA-242AA47957AB}" dt="2026-04-13T06:34:12.125" v="1261" actId="20577"/>
          <ac:spMkLst>
            <pc:docMk/>
            <pc:sldMk cId="3146582029" sldId="359"/>
            <ac:spMk id="9" creationId="{137007A1-6F15-B4BB-1588-BCA8DD38E04E}"/>
          </ac:spMkLst>
        </pc:spChg>
      </pc:sldChg>
      <pc:sldChg chg="addSp delSp modSp">
        <pc:chgData name="Erik Alexander Leon" userId="S::eal368@nau.edu::73de7fb9-94be-49d5-84d1-1a4b39dbc6e3" providerId="AD" clId="Web-{03EFD29F-8A2C-0A95-B0EA-242AA47957AB}" dt="2026-04-13T06:27:47.789" v="1104" actId="20577"/>
        <pc:sldMkLst>
          <pc:docMk/>
          <pc:sldMk cId="1540890849" sldId="361"/>
        </pc:sldMkLst>
        <pc:spChg chg="mod">
          <ac:chgData name="Erik Alexander Leon" userId="S::eal368@nau.edu::73de7fb9-94be-49d5-84d1-1a4b39dbc6e3" providerId="AD" clId="Web-{03EFD29F-8A2C-0A95-B0EA-242AA47957AB}" dt="2026-04-13T05:40:00.025" v="175" actId="20577"/>
          <ac:spMkLst>
            <pc:docMk/>
            <pc:sldMk cId="1540890849" sldId="361"/>
            <ac:spMk id="3" creationId="{87A2A727-B59A-2F59-5498-155E5005A3D6}"/>
          </ac:spMkLst>
        </pc:spChg>
        <pc:spChg chg="add mod">
          <ac:chgData name="Erik Alexander Leon" userId="S::eal368@nau.edu::73de7fb9-94be-49d5-84d1-1a4b39dbc6e3" providerId="AD" clId="Web-{03EFD29F-8A2C-0A95-B0EA-242AA47957AB}" dt="2026-04-13T05:41:07.310" v="205" actId="1076"/>
          <ac:spMkLst>
            <pc:docMk/>
            <pc:sldMk cId="1540890849" sldId="361"/>
            <ac:spMk id="9" creationId="{594A40C7-3858-51BB-39B0-82DC4F412E31}"/>
          </ac:spMkLst>
        </pc:spChg>
        <pc:spChg chg="add mod">
          <ac:chgData name="Erik Alexander Leon" userId="S::eal368@nau.edu::73de7fb9-94be-49d5-84d1-1a4b39dbc6e3" providerId="AD" clId="Web-{03EFD29F-8A2C-0A95-B0EA-242AA47957AB}" dt="2026-04-13T05:41:01.278" v="204" actId="14100"/>
          <ac:spMkLst>
            <pc:docMk/>
            <pc:sldMk cId="1540890849" sldId="361"/>
            <ac:spMk id="12" creationId="{C8217003-E0B1-615B-739B-163956119F98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27:47.789" v="1104" actId="20577"/>
          <ac:spMkLst>
            <pc:docMk/>
            <pc:sldMk cId="1540890849" sldId="361"/>
            <ac:spMk id="13" creationId="{37CC21FA-46D8-DFCA-73F5-84825CAF09CF}"/>
          </ac:spMkLst>
        </pc:spChg>
        <pc:picChg chg="mod">
          <ac:chgData name="Erik Alexander Leon" userId="S::eal368@nau.edu::73de7fb9-94be-49d5-84d1-1a4b39dbc6e3" providerId="AD" clId="Web-{03EFD29F-8A2C-0A95-B0EA-242AA47957AB}" dt="2026-04-13T05:39:05.100" v="150" actId="14100"/>
          <ac:picMkLst>
            <pc:docMk/>
            <pc:sldMk cId="1540890849" sldId="361"/>
            <ac:picMk id="5" creationId="{C19EFDC3-A984-744A-394C-D7255C8F171D}"/>
          </ac:picMkLst>
        </pc:picChg>
        <pc:picChg chg="mod">
          <ac:chgData name="Erik Alexander Leon" userId="S::eal368@nau.edu::73de7fb9-94be-49d5-84d1-1a4b39dbc6e3" providerId="AD" clId="Web-{03EFD29F-8A2C-0A95-B0EA-242AA47957AB}" dt="2026-04-13T05:40:45.184" v="198" actId="1076"/>
          <ac:picMkLst>
            <pc:docMk/>
            <pc:sldMk cId="1540890849" sldId="361"/>
            <ac:picMk id="7" creationId="{1C56B36E-8782-F2C5-2850-90A5D3AFC670}"/>
          </ac:picMkLst>
        </pc:picChg>
        <pc:picChg chg="mod">
          <ac:chgData name="Erik Alexander Leon" userId="S::eal368@nau.edu::73de7fb9-94be-49d5-84d1-1a4b39dbc6e3" providerId="AD" clId="Web-{03EFD29F-8A2C-0A95-B0EA-242AA47957AB}" dt="2026-04-13T05:40:46.606" v="199" actId="1076"/>
          <ac:picMkLst>
            <pc:docMk/>
            <pc:sldMk cId="1540890849" sldId="361"/>
            <ac:picMk id="8" creationId="{671A3BCF-2D82-B4D3-9343-8C14AA97E9D6}"/>
          </ac:picMkLst>
        </pc:picChg>
        <pc:picChg chg="mod">
          <ac:chgData name="Erik Alexander Leon" userId="S::eal368@nau.edu::73de7fb9-94be-49d5-84d1-1a4b39dbc6e3" providerId="AD" clId="Web-{03EFD29F-8A2C-0A95-B0EA-242AA47957AB}" dt="2026-04-13T05:39:16.460" v="157" actId="1076"/>
          <ac:picMkLst>
            <pc:docMk/>
            <pc:sldMk cId="1540890849" sldId="361"/>
            <ac:picMk id="10" creationId="{F8B7C413-A021-8351-F93C-36CB5660A754}"/>
          </ac:picMkLst>
        </pc:picChg>
        <pc:picChg chg="mod">
          <ac:chgData name="Erik Alexander Leon" userId="S::eal368@nau.edu::73de7fb9-94be-49d5-84d1-1a4b39dbc6e3" providerId="AD" clId="Web-{03EFD29F-8A2C-0A95-B0EA-242AA47957AB}" dt="2026-04-13T05:39:16.429" v="156" actId="1076"/>
          <ac:picMkLst>
            <pc:docMk/>
            <pc:sldMk cId="1540890849" sldId="361"/>
            <ac:picMk id="11" creationId="{3000D694-460B-9A29-6141-5591BFD0B8BF}"/>
          </ac:picMkLst>
        </pc:picChg>
      </pc:sldChg>
      <pc:sldChg chg="modSp">
        <pc:chgData name="Erik Alexander Leon" userId="S::eal368@nau.edu::73de7fb9-94be-49d5-84d1-1a4b39dbc6e3" providerId="AD" clId="Web-{03EFD29F-8A2C-0A95-B0EA-242AA47957AB}" dt="2026-04-13T06:34:15.860" v="1262" actId="20577"/>
        <pc:sldMkLst>
          <pc:docMk/>
          <pc:sldMk cId="3374372247" sldId="378"/>
        </pc:sldMkLst>
        <pc:spChg chg="mod">
          <ac:chgData name="Erik Alexander Leon" userId="S::eal368@nau.edu::73de7fb9-94be-49d5-84d1-1a4b39dbc6e3" providerId="AD" clId="Web-{03EFD29F-8A2C-0A95-B0EA-242AA47957AB}" dt="2026-04-13T06:34:15.860" v="1262" actId="20577"/>
          <ac:spMkLst>
            <pc:docMk/>
            <pc:sldMk cId="3374372247" sldId="378"/>
            <ac:spMk id="8" creationId="{6F2C6D06-3908-7E6F-007C-64C54C21B030}"/>
          </ac:spMkLst>
        </pc:spChg>
      </pc:sldChg>
      <pc:sldChg chg="modSp">
        <pc:chgData name="Erik Alexander Leon" userId="S::eal368@nau.edu::73de7fb9-94be-49d5-84d1-1a4b39dbc6e3" providerId="AD" clId="Web-{03EFD29F-8A2C-0A95-B0EA-242AA47957AB}" dt="2026-04-13T06:34:41.001" v="1272" actId="20577"/>
        <pc:sldMkLst>
          <pc:docMk/>
          <pc:sldMk cId="3070565053" sldId="382"/>
        </pc:sldMkLst>
        <pc:spChg chg="mod">
          <ac:chgData name="Erik Alexander Leon" userId="S::eal368@nau.edu::73de7fb9-94be-49d5-84d1-1a4b39dbc6e3" providerId="AD" clId="Web-{03EFD29F-8A2C-0A95-B0EA-242AA47957AB}" dt="2026-04-13T06:34:41.001" v="1272" actId="20577"/>
          <ac:spMkLst>
            <pc:docMk/>
            <pc:sldMk cId="3070565053" sldId="382"/>
            <ac:spMk id="8" creationId="{2E31D731-6825-DB79-ECAB-F990C2B9E294}"/>
          </ac:spMkLst>
        </pc:spChg>
      </pc:sldChg>
      <pc:sldChg chg="modSp">
        <pc:chgData name="Erik Alexander Leon" userId="S::eal368@nau.edu::73de7fb9-94be-49d5-84d1-1a4b39dbc6e3" providerId="AD" clId="Web-{03EFD29F-8A2C-0A95-B0EA-242AA47957AB}" dt="2026-04-13T06:35:16.956" v="1296" actId="20577"/>
        <pc:sldMkLst>
          <pc:docMk/>
          <pc:sldMk cId="3248460478" sldId="389"/>
        </pc:sldMkLst>
        <pc:spChg chg="mod">
          <ac:chgData name="Erik Alexander Leon" userId="S::eal368@nau.edu::73de7fb9-94be-49d5-84d1-1a4b39dbc6e3" providerId="AD" clId="Web-{03EFD29F-8A2C-0A95-B0EA-242AA47957AB}" dt="2026-04-13T06:35:12.971" v="1292" actId="20577"/>
          <ac:spMkLst>
            <pc:docMk/>
            <pc:sldMk cId="3248460478" sldId="389"/>
            <ac:spMk id="12" creationId="{3808922F-26E6-F770-8150-6A6CB2B6BBDF}"/>
          </ac:spMkLst>
        </pc:spChg>
        <pc:spChg chg="mod">
          <ac:chgData name="Erik Alexander Leon" userId="S::eal368@nau.edu::73de7fb9-94be-49d5-84d1-1a4b39dbc6e3" providerId="AD" clId="Web-{03EFD29F-8A2C-0A95-B0EA-242AA47957AB}" dt="2026-04-13T06:35:14.690" v="1295" actId="20577"/>
          <ac:spMkLst>
            <pc:docMk/>
            <pc:sldMk cId="3248460478" sldId="389"/>
            <ac:spMk id="15" creationId="{DCB06103-4B21-F9CC-3843-3593E7BA24A6}"/>
          </ac:spMkLst>
        </pc:spChg>
        <pc:spChg chg="mod">
          <ac:chgData name="Erik Alexander Leon" userId="S::eal368@nau.edu::73de7fb9-94be-49d5-84d1-1a4b39dbc6e3" providerId="AD" clId="Web-{03EFD29F-8A2C-0A95-B0EA-242AA47957AB}" dt="2026-04-13T06:35:16.956" v="1296" actId="20577"/>
          <ac:spMkLst>
            <pc:docMk/>
            <pc:sldMk cId="3248460478" sldId="389"/>
            <ac:spMk id="16" creationId="{50638676-02BF-7D12-BA2E-9BF988D46D1D}"/>
          </ac:spMkLst>
        </pc:spChg>
      </pc:sldChg>
      <pc:sldChg chg="modSp">
        <pc:chgData name="Erik Alexander Leon" userId="S::eal368@nau.edu::73de7fb9-94be-49d5-84d1-1a4b39dbc6e3" providerId="AD" clId="Web-{03EFD29F-8A2C-0A95-B0EA-242AA47957AB}" dt="2026-04-13T06:33:15.076" v="1228" actId="20577"/>
        <pc:sldMkLst>
          <pc:docMk/>
          <pc:sldMk cId="4289730866" sldId="397"/>
        </pc:sldMkLst>
        <pc:spChg chg="mod">
          <ac:chgData name="Erik Alexander Leon" userId="S::eal368@nau.edu::73de7fb9-94be-49d5-84d1-1a4b39dbc6e3" providerId="AD" clId="Web-{03EFD29F-8A2C-0A95-B0EA-242AA47957AB}" dt="2026-04-13T06:33:15.076" v="1228" actId="20577"/>
          <ac:spMkLst>
            <pc:docMk/>
            <pc:sldMk cId="4289730866" sldId="397"/>
            <ac:spMk id="5" creationId="{4EED86C7-92CF-C50B-4CF0-220BCB2F3752}"/>
          </ac:spMkLst>
        </pc:spChg>
      </pc:sldChg>
      <pc:sldChg chg="addSp modSp">
        <pc:chgData name="Erik Alexander Leon" userId="S::eal368@nau.edu::73de7fb9-94be-49d5-84d1-1a4b39dbc6e3" providerId="AD" clId="Web-{03EFD29F-8A2C-0A95-B0EA-242AA47957AB}" dt="2026-04-13T06:11:57.931" v="743" actId="20577"/>
        <pc:sldMkLst>
          <pc:docMk/>
          <pc:sldMk cId="40079366" sldId="402"/>
        </pc:sldMkLst>
        <pc:spChg chg="add mod">
          <ac:chgData name="Erik Alexander Leon" userId="S::eal368@nau.edu::73de7fb9-94be-49d5-84d1-1a4b39dbc6e3" providerId="AD" clId="Web-{03EFD29F-8A2C-0A95-B0EA-242AA47957AB}" dt="2026-04-13T06:11:57.931" v="743" actId="20577"/>
          <ac:spMkLst>
            <pc:docMk/>
            <pc:sldMk cId="40079366" sldId="402"/>
            <ac:spMk id="4" creationId="{3D5FE26F-9E98-1292-FCEC-65D0545E903D}"/>
          </ac:spMkLst>
        </pc:spChg>
      </pc:sldChg>
      <pc:sldChg chg="addSp modSp">
        <pc:chgData name="Erik Alexander Leon" userId="S::eal368@nau.edu::73de7fb9-94be-49d5-84d1-1a4b39dbc6e3" providerId="AD" clId="Web-{03EFD29F-8A2C-0A95-B0EA-242AA47957AB}" dt="2026-04-13T06:12:06.135" v="746" actId="1076"/>
        <pc:sldMkLst>
          <pc:docMk/>
          <pc:sldMk cId="1157841436" sldId="403"/>
        </pc:sldMkLst>
        <pc:spChg chg="add mod">
          <ac:chgData name="Erik Alexander Leon" userId="S::eal368@nau.edu::73de7fb9-94be-49d5-84d1-1a4b39dbc6e3" providerId="AD" clId="Web-{03EFD29F-8A2C-0A95-B0EA-242AA47957AB}" dt="2026-04-13T06:12:06.135" v="746" actId="1076"/>
          <ac:spMkLst>
            <pc:docMk/>
            <pc:sldMk cId="1157841436" sldId="403"/>
            <ac:spMk id="6" creationId="{3167AD40-3D0F-9D49-3F92-3AB4DD7EB576}"/>
          </ac:spMkLst>
        </pc:spChg>
      </pc:sldChg>
      <pc:sldChg chg="addSp modSp">
        <pc:chgData name="Erik Alexander Leon" userId="S::eal368@nau.edu::73de7fb9-94be-49d5-84d1-1a4b39dbc6e3" providerId="AD" clId="Web-{03EFD29F-8A2C-0A95-B0EA-242AA47957AB}" dt="2026-04-13T06:13:28.047" v="806" actId="1076"/>
        <pc:sldMkLst>
          <pc:docMk/>
          <pc:sldMk cId="1755700367" sldId="404"/>
        </pc:sldMkLst>
        <pc:spChg chg="add mod">
          <ac:chgData name="Erik Alexander Leon" userId="S::eal368@nau.edu::73de7fb9-94be-49d5-84d1-1a4b39dbc6e3" providerId="AD" clId="Web-{03EFD29F-8A2C-0A95-B0EA-242AA47957AB}" dt="2026-04-13T06:13:28.047" v="806" actId="1076"/>
          <ac:spMkLst>
            <pc:docMk/>
            <pc:sldMk cId="1755700367" sldId="404"/>
            <ac:spMk id="8" creationId="{271F1D9D-4F5F-8761-9C1E-9B3705ACF4EF}"/>
          </ac:spMkLst>
        </pc:spChg>
        <pc:graphicFrameChg chg="mod modGraphic">
          <ac:chgData name="Erik Alexander Leon" userId="S::eal368@nau.edu::73de7fb9-94be-49d5-84d1-1a4b39dbc6e3" providerId="AD" clId="Web-{03EFD29F-8A2C-0A95-B0EA-242AA47957AB}" dt="2026-04-13T06:12:17.292" v="748" actId="1076"/>
          <ac:graphicFrameMkLst>
            <pc:docMk/>
            <pc:sldMk cId="1755700367" sldId="404"/>
            <ac:graphicFrameMk id="3" creationId="{D338EE97-0A45-7D69-BBE5-BB871B78B121}"/>
          </ac:graphicFrameMkLst>
        </pc:graphicFrameChg>
      </pc:sldChg>
      <pc:sldChg chg="addSp modSp">
        <pc:chgData name="Erik Alexander Leon" userId="S::eal368@nau.edu::73de7fb9-94be-49d5-84d1-1a4b39dbc6e3" providerId="AD" clId="Web-{03EFD29F-8A2C-0A95-B0EA-242AA47957AB}" dt="2026-04-13T06:20:43.065" v="920" actId="1076"/>
        <pc:sldMkLst>
          <pc:docMk/>
          <pc:sldMk cId="2705379069" sldId="416"/>
        </pc:sldMkLst>
        <pc:spChg chg="mod">
          <ac:chgData name="Erik Alexander Leon" userId="S::eal368@nau.edu::73de7fb9-94be-49d5-84d1-1a4b39dbc6e3" providerId="AD" clId="Web-{03EFD29F-8A2C-0A95-B0EA-242AA47957AB}" dt="2026-04-13T06:19:46.204" v="878" actId="20577"/>
          <ac:spMkLst>
            <pc:docMk/>
            <pc:sldMk cId="2705379069" sldId="416"/>
            <ac:spMk id="2" creationId="{F7FDBF93-C220-AA66-40DC-3B2E34651D9B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20:43.065" v="920" actId="1076"/>
          <ac:spMkLst>
            <pc:docMk/>
            <pc:sldMk cId="2705379069" sldId="416"/>
            <ac:spMk id="5" creationId="{069C6F21-BCB3-EFF2-A4EB-BB95393647EA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20:26.861" v="918" actId="20577"/>
          <ac:spMkLst>
            <pc:docMk/>
            <pc:sldMk cId="2705379069" sldId="416"/>
            <ac:spMk id="8" creationId="{124C62A6-8CE9-E2EF-0BD3-2BBE5625E3C5}"/>
          </ac:spMkLst>
        </pc:spChg>
        <pc:graphicFrameChg chg="mod modGraphic">
          <ac:chgData name="Erik Alexander Leon" userId="S::eal368@nau.edu::73de7fb9-94be-49d5-84d1-1a4b39dbc6e3" providerId="AD" clId="Web-{03EFD29F-8A2C-0A95-B0EA-242AA47957AB}" dt="2026-04-13T06:19:12.969" v="843" actId="1076"/>
          <ac:graphicFrameMkLst>
            <pc:docMk/>
            <pc:sldMk cId="2705379069" sldId="416"/>
            <ac:graphicFrameMk id="4" creationId="{B24B30D4-06B4-AA7D-9A2B-9CE454D072CA}"/>
          </ac:graphicFrameMkLst>
        </pc:graphicFrameChg>
        <pc:graphicFrameChg chg="mod modGraphic">
          <ac:chgData name="Erik Alexander Leon" userId="S::eal368@nau.edu::73de7fb9-94be-49d5-84d1-1a4b39dbc6e3" providerId="AD" clId="Web-{03EFD29F-8A2C-0A95-B0EA-242AA47957AB}" dt="2026-04-13T06:19:08.500" v="842" actId="1076"/>
          <ac:graphicFrameMkLst>
            <pc:docMk/>
            <pc:sldMk cId="2705379069" sldId="416"/>
            <ac:graphicFrameMk id="6" creationId="{66145DD1-7B8C-87FB-6409-E5189E0D5A82}"/>
          </ac:graphicFrameMkLst>
        </pc:graphicFrameChg>
      </pc:sldChg>
      <pc:sldChg chg="addSp modSp">
        <pc:chgData name="Erik Alexander Leon" userId="S::eal368@nau.edu::73de7fb9-94be-49d5-84d1-1a4b39dbc6e3" providerId="AD" clId="Web-{03EFD29F-8A2C-0A95-B0EA-242AA47957AB}" dt="2026-04-13T06:21:59.911" v="958" actId="20577"/>
        <pc:sldMkLst>
          <pc:docMk/>
          <pc:sldMk cId="4062726063" sldId="418"/>
        </pc:sldMkLst>
        <pc:spChg chg="add mod">
          <ac:chgData name="Erik Alexander Leon" userId="S::eal368@nau.edu::73de7fb9-94be-49d5-84d1-1a4b39dbc6e3" providerId="AD" clId="Web-{03EFD29F-8A2C-0A95-B0EA-242AA47957AB}" dt="2026-04-13T06:21:49.910" v="947" actId="1076"/>
          <ac:spMkLst>
            <pc:docMk/>
            <pc:sldMk cId="4062726063" sldId="418"/>
            <ac:spMk id="4" creationId="{507945C3-8E88-F15B-05E6-D292C172ED50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21:59.911" v="958" actId="20577"/>
          <ac:spMkLst>
            <pc:docMk/>
            <pc:sldMk cId="4062726063" sldId="418"/>
            <ac:spMk id="6" creationId="{1ACEC54F-5105-6A1D-87EB-1C2524E26DEF}"/>
          </ac:spMkLst>
        </pc:spChg>
        <pc:graphicFrameChg chg="mod">
          <ac:chgData name="Erik Alexander Leon" userId="S::eal368@nau.edu::73de7fb9-94be-49d5-84d1-1a4b39dbc6e3" providerId="AD" clId="Web-{03EFD29F-8A2C-0A95-B0EA-242AA47957AB}" dt="2026-04-13T06:20:51.284" v="921" actId="1076"/>
          <ac:graphicFrameMkLst>
            <pc:docMk/>
            <pc:sldMk cId="4062726063" sldId="418"/>
            <ac:graphicFrameMk id="3" creationId="{F6C19600-E39D-2FEE-97E3-AFE1417BA75C}"/>
          </ac:graphicFrameMkLst>
        </pc:graphicFrameChg>
        <pc:graphicFrameChg chg="mod">
          <ac:chgData name="Erik Alexander Leon" userId="S::eal368@nau.edu::73de7fb9-94be-49d5-84d1-1a4b39dbc6e3" providerId="AD" clId="Web-{03EFD29F-8A2C-0A95-B0EA-242AA47957AB}" dt="2026-04-13T06:20:54.596" v="922" actId="1076"/>
          <ac:graphicFrameMkLst>
            <pc:docMk/>
            <pc:sldMk cId="4062726063" sldId="418"/>
            <ac:graphicFrameMk id="5" creationId="{72AAA24A-E7BB-D984-B24F-60728151142D}"/>
          </ac:graphicFrameMkLst>
        </pc:graphicFrameChg>
      </pc:sldChg>
      <pc:sldChg chg="addSp modSp">
        <pc:chgData name="Erik Alexander Leon" userId="S::eal368@nau.edu::73de7fb9-94be-49d5-84d1-1a4b39dbc6e3" providerId="AD" clId="Web-{03EFD29F-8A2C-0A95-B0EA-242AA47957AB}" dt="2026-04-13T06:22:56.943" v="988" actId="1076"/>
        <pc:sldMkLst>
          <pc:docMk/>
          <pc:sldMk cId="443622407" sldId="420"/>
        </pc:sldMkLst>
        <pc:spChg chg="add mod">
          <ac:chgData name="Erik Alexander Leon" userId="S::eal368@nau.edu::73de7fb9-94be-49d5-84d1-1a4b39dbc6e3" providerId="AD" clId="Web-{03EFD29F-8A2C-0A95-B0EA-242AA47957AB}" dt="2026-04-13T06:22:39.865" v="982" actId="14100"/>
          <ac:spMkLst>
            <pc:docMk/>
            <pc:sldMk cId="443622407" sldId="420"/>
            <ac:spMk id="7" creationId="{AFF03F51-5E9A-FD61-FB5F-7660A5A3A3D7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22:56.943" v="988" actId="1076"/>
          <ac:spMkLst>
            <pc:docMk/>
            <pc:sldMk cId="443622407" sldId="420"/>
            <ac:spMk id="8" creationId="{DC38C27F-4785-5018-04E3-5DCBF170ABBF}"/>
          </ac:spMkLst>
        </pc:spChg>
      </pc:sldChg>
      <pc:sldChg chg="addSp modSp">
        <pc:chgData name="Erik Alexander Leon" userId="S::eal368@nau.edu::73de7fb9-94be-49d5-84d1-1a4b39dbc6e3" providerId="AD" clId="Web-{03EFD29F-8A2C-0A95-B0EA-242AA47957AB}" dt="2026-04-13T06:24:05.335" v="1027" actId="20577"/>
        <pc:sldMkLst>
          <pc:docMk/>
          <pc:sldMk cId="749602180" sldId="422"/>
        </pc:sldMkLst>
        <pc:spChg chg="add mod">
          <ac:chgData name="Erik Alexander Leon" userId="S::eal368@nau.edu::73de7fb9-94be-49d5-84d1-1a4b39dbc6e3" providerId="AD" clId="Web-{03EFD29F-8A2C-0A95-B0EA-242AA47957AB}" dt="2026-04-13T06:23:42.772" v="1008" actId="20577"/>
          <ac:spMkLst>
            <pc:docMk/>
            <pc:sldMk cId="749602180" sldId="422"/>
            <ac:spMk id="12" creationId="{099DB873-B835-384B-EE78-8BC427E07479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24:05.335" v="1027" actId="20577"/>
          <ac:spMkLst>
            <pc:docMk/>
            <pc:sldMk cId="749602180" sldId="422"/>
            <ac:spMk id="14" creationId="{199E519D-CD51-F65E-C71B-F64C74D49E50}"/>
          </ac:spMkLst>
        </pc:spChg>
        <pc:graphicFrameChg chg="mod">
          <ac:chgData name="Erik Alexander Leon" userId="S::eal368@nau.edu::73de7fb9-94be-49d5-84d1-1a4b39dbc6e3" providerId="AD" clId="Web-{03EFD29F-8A2C-0A95-B0EA-242AA47957AB}" dt="2026-04-13T06:23:13.178" v="989" actId="1076"/>
          <ac:graphicFrameMkLst>
            <pc:docMk/>
            <pc:sldMk cId="749602180" sldId="422"/>
            <ac:graphicFrameMk id="3" creationId="{92EF847E-E092-90C7-BB91-EABBD69B42E6}"/>
          </ac:graphicFrameMkLst>
        </pc:graphicFrameChg>
      </pc:sldChg>
      <pc:sldChg chg="addSp modSp">
        <pc:chgData name="Erik Alexander Leon" userId="S::eal368@nau.edu::73de7fb9-94be-49d5-84d1-1a4b39dbc6e3" providerId="AD" clId="Web-{03EFD29F-8A2C-0A95-B0EA-242AA47957AB}" dt="2026-04-13T06:35:44.300" v="1297" actId="20577"/>
        <pc:sldMkLst>
          <pc:docMk/>
          <pc:sldMk cId="3555731199" sldId="424"/>
        </pc:sldMkLst>
        <pc:spChg chg="add mod">
          <ac:chgData name="Erik Alexander Leon" userId="S::eal368@nau.edu::73de7fb9-94be-49d5-84d1-1a4b39dbc6e3" providerId="AD" clId="Web-{03EFD29F-8A2C-0A95-B0EA-242AA47957AB}" dt="2026-04-13T06:25:07.737" v="1041" actId="20577"/>
          <ac:spMkLst>
            <pc:docMk/>
            <pc:sldMk cId="3555731199" sldId="424"/>
            <ac:spMk id="5" creationId="{0F29F6BB-E887-DECE-834F-F8AD3C9DA665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25:16.472" v="1048" actId="20577"/>
          <ac:spMkLst>
            <pc:docMk/>
            <pc:sldMk cId="3555731199" sldId="424"/>
            <ac:spMk id="6" creationId="{BB91BD6B-D0C7-80DE-CDA3-860496A484D8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35:44.300" v="1297" actId="20577"/>
          <ac:spMkLst>
            <pc:docMk/>
            <pc:sldMk cId="3555731199" sldId="424"/>
            <ac:spMk id="7" creationId="{88529495-F15F-E283-6986-4E9DD863033E}"/>
          </ac:spMkLst>
        </pc:spChg>
        <pc:picChg chg="mod">
          <ac:chgData name="Erik Alexander Leon" userId="S::eal368@nau.edu::73de7fb9-94be-49d5-84d1-1a4b39dbc6e3" providerId="AD" clId="Web-{03EFD29F-8A2C-0A95-B0EA-242AA47957AB}" dt="2026-04-13T06:24:26.807" v="1029" actId="14100"/>
          <ac:picMkLst>
            <pc:docMk/>
            <pc:sldMk cId="3555731199" sldId="424"/>
            <ac:picMk id="4" creationId="{426B1F47-78B8-2949-C7F8-41D7A305651F}"/>
          </ac:picMkLst>
        </pc:picChg>
      </pc:sldChg>
      <pc:sldChg chg="addSp modSp">
        <pc:chgData name="Erik Alexander Leon" userId="S::eal368@nau.edu::73de7fb9-94be-49d5-84d1-1a4b39dbc6e3" providerId="AD" clId="Web-{03EFD29F-8A2C-0A95-B0EA-242AA47957AB}" dt="2026-04-13T06:35:47.332" v="1298" actId="20577"/>
        <pc:sldMkLst>
          <pc:docMk/>
          <pc:sldMk cId="203054404" sldId="425"/>
        </pc:sldMkLst>
        <pc:spChg chg="add mod">
          <ac:chgData name="Erik Alexander Leon" userId="S::eal368@nau.edu::73de7fb9-94be-49d5-84d1-1a4b39dbc6e3" providerId="AD" clId="Web-{03EFD29F-8A2C-0A95-B0EA-242AA47957AB}" dt="2026-04-13T06:35:47.332" v="1298" actId="20577"/>
          <ac:spMkLst>
            <pc:docMk/>
            <pc:sldMk cId="203054404" sldId="425"/>
            <ac:spMk id="4" creationId="{4C9AA95A-1588-D342-0168-0C1B15E6DEA3}"/>
          </ac:spMkLst>
        </pc:spChg>
        <pc:picChg chg="mod">
          <ac:chgData name="Erik Alexander Leon" userId="S::eal368@nau.edu::73de7fb9-94be-49d5-84d1-1a4b39dbc6e3" providerId="AD" clId="Web-{03EFD29F-8A2C-0A95-B0EA-242AA47957AB}" dt="2026-04-13T06:26:05.167" v="1077" actId="14100"/>
          <ac:picMkLst>
            <pc:docMk/>
            <pc:sldMk cId="203054404" sldId="425"/>
            <ac:picMk id="5" creationId="{9CBA80EB-EBBE-8235-60E1-49021F625982}"/>
          </ac:picMkLst>
        </pc:picChg>
      </pc:sldChg>
      <pc:sldChg chg="modSp">
        <pc:chgData name="Erik Alexander Leon" userId="S::eal368@nau.edu::73de7fb9-94be-49d5-84d1-1a4b39dbc6e3" providerId="AD" clId="Web-{03EFD29F-8A2C-0A95-B0EA-242AA47957AB}" dt="2026-04-13T06:33:20.623" v="1229" actId="20577"/>
        <pc:sldMkLst>
          <pc:docMk/>
          <pc:sldMk cId="1040036785" sldId="426"/>
        </pc:sldMkLst>
        <pc:spChg chg="mod">
          <ac:chgData name="Erik Alexander Leon" userId="S::eal368@nau.edu::73de7fb9-94be-49d5-84d1-1a4b39dbc6e3" providerId="AD" clId="Web-{03EFD29F-8A2C-0A95-B0EA-242AA47957AB}" dt="2026-04-13T06:33:20.623" v="1229" actId="20577"/>
          <ac:spMkLst>
            <pc:docMk/>
            <pc:sldMk cId="1040036785" sldId="426"/>
            <ac:spMk id="3" creationId="{9F88604B-53FE-302D-2E2E-B84F3331887E}"/>
          </ac:spMkLst>
        </pc:spChg>
        <pc:picChg chg="mod">
          <ac:chgData name="Erik Alexander Leon" userId="S::eal368@nau.edu::73de7fb9-94be-49d5-84d1-1a4b39dbc6e3" providerId="AD" clId="Web-{03EFD29F-8A2C-0A95-B0EA-242AA47957AB}" dt="2026-04-13T05:47:44.417" v="356" actId="14100"/>
          <ac:picMkLst>
            <pc:docMk/>
            <pc:sldMk cId="1040036785" sldId="426"/>
            <ac:picMk id="7" creationId="{91854674-57D6-2796-2AFA-61CA8C4E8337}"/>
          </ac:picMkLst>
        </pc:picChg>
      </pc:sldChg>
      <pc:sldChg chg="addSp delSp modSp">
        <pc:chgData name="Erik Alexander Leon" userId="S::eal368@nau.edu::73de7fb9-94be-49d5-84d1-1a4b39dbc6e3" providerId="AD" clId="Web-{03EFD29F-8A2C-0A95-B0EA-242AA47957AB}" dt="2026-04-13T06:33:11.966" v="1227" actId="1076"/>
        <pc:sldMkLst>
          <pc:docMk/>
          <pc:sldMk cId="1137398741" sldId="427"/>
        </pc:sldMkLst>
        <pc:spChg chg="add mod">
          <ac:chgData name="Erik Alexander Leon" userId="S::eal368@nau.edu::73de7fb9-94be-49d5-84d1-1a4b39dbc6e3" providerId="AD" clId="Web-{03EFD29F-8A2C-0A95-B0EA-242AA47957AB}" dt="2026-04-13T06:33:11.966" v="1227" actId="1076"/>
          <ac:spMkLst>
            <pc:docMk/>
            <pc:sldMk cId="1137398741" sldId="427"/>
            <ac:spMk id="3" creationId="{0D0A38B5-0A61-32E4-8A4A-2B76598CC3AB}"/>
          </ac:spMkLst>
        </pc:spChg>
        <pc:picChg chg="mod">
          <ac:chgData name="Erik Alexander Leon" userId="S::eal368@nau.edu::73de7fb9-94be-49d5-84d1-1a4b39dbc6e3" providerId="AD" clId="Web-{03EFD29F-8A2C-0A95-B0EA-242AA47957AB}" dt="2026-04-13T05:46:17.258" v="325" actId="14100"/>
          <ac:picMkLst>
            <pc:docMk/>
            <pc:sldMk cId="1137398741" sldId="427"/>
            <ac:picMk id="4" creationId="{AF8AD8A5-3DC2-6261-82AE-49482A399F95}"/>
          </ac:picMkLst>
        </pc:picChg>
      </pc:sldChg>
      <pc:sldChg chg="addSp modSp ord">
        <pc:chgData name="Erik Alexander Leon" userId="S::eal368@nau.edu::73de7fb9-94be-49d5-84d1-1a4b39dbc6e3" providerId="AD" clId="Web-{03EFD29F-8A2C-0A95-B0EA-242AA47957AB}" dt="2026-04-13T06:34:05.484" v="1260" actId="20577"/>
        <pc:sldMkLst>
          <pc:docMk/>
          <pc:sldMk cId="2700005779" sldId="428"/>
        </pc:sldMkLst>
        <pc:spChg chg="add mod">
          <ac:chgData name="Erik Alexander Leon" userId="S::eal368@nau.edu::73de7fb9-94be-49d5-84d1-1a4b39dbc6e3" providerId="AD" clId="Web-{03EFD29F-8A2C-0A95-B0EA-242AA47957AB}" dt="2026-04-13T06:34:05.484" v="1260" actId="20577"/>
          <ac:spMkLst>
            <pc:docMk/>
            <pc:sldMk cId="2700005779" sldId="428"/>
            <ac:spMk id="4" creationId="{CB32724E-7DBA-ECF7-C832-A5C2C3B1F247}"/>
          </ac:spMkLst>
        </pc:spChg>
      </pc:sldChg>
      <pc:sldChg chg="addSp delSp modSp add replId">
        <pc:chgData name="Erik Alexander Leon" userId="S::eal368@nau.edu::73de7fb9-94be-49d5-84d1-1a4b39dbc6e3" providerId="AD" clId="Web-{03EFD29F-8A2C-0A95-B0EA-242AA47957AB}" dt="2026-04-13T06:43:45.458" v="1338"/>
        <pc:sldMkLst>
          <pc:docMk/>
          <pc:sldMk cId="2100417376" sldId="436"/>
        </pc:sldMkLst>
        <pc:spChg chg="mod">
          <ac:chgData name="Erik Alexander Leon" userId="S::eal368@nau.edu::73de7fb9-94be-49d5-84d1-1a4b39dbc6e3" providerId="AD" clId="Web-{03EFD29F-8A2C-0A95-B0EA-242AA47957AB}" dt="2026-04-13T06:43:45.458" v="1338"/>
          <ac:spMkLst>
            <pc:docMk/>
            <pc:sldMk cId="2100417376" sldId="436"/>
            <ac:spMk id="2" creationId="{ADFCF48A-646C-1F2E-DAA3-415B50695B53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43:45.458" v="1338"/>
          <ac:spMkLst>
            <pc:docMk/>
            <pc:sldMk cId="2100417376" sldId="436"/>
            <ac:spMk id="12" creationId="{31D53874-9E18-B2FC-40CC-A92D13DE68CF}"/>
          </ac:spMkLst>
        </pc:spChg>
        <pc:picChg chg="add mod">
          <ac:chgData name="Erik Alexander Leon" userId="S::eal368@nau.edu::73de7fb9-94be-49d5-84d1-1a4b39dbc6e3" providerId="AD" clId="Web-{03EFD29F-8A2C-0A95-B0EA-242AA47957AB}" dt="2026-04-13T06:43:45.458" v="1338"/>
          <ac:picMkLst>
            <pc:docMk/>
            <pc:sldMk cId="2100417376" sldId="436"/>
            <ac:picMk id="13" creationId="{C19951CF-9637-287E-B8B4-78BB116E57B4}"/>
          </ac:picMkLst>
        </pc:picChg>
      </pc:sldChg>
      <pc:sldChg chg="addSp delSp modSp new ord">
        <pc:chgData name="Erik Alexander Leon" userId="S::eal368@nau.edu::73de7fb9-94be-49d5-84d1-1a4b39dbc6e3" providerId="AD" clId="Web-{03EFD29F-8A2C-0A95-B0EA-242AA47957AB}" dt="2026-04-13T06:01:47.526" v="550" actId="1076"/>
        <pc:sldMkLst>
          <pc:docMk/>
          <pc:sldMk cId="4176287387" sldId="437"/>
        </pc:sldMkLst>
        <pc:spChg chg="mod">
          <ac:chgData name="Erik Alexander Leon" userId="S::eal368@nau.edu::73de7fb9-94be-49d5-84d1-1a4b39dbc6e3" providerId="AD" clId="Web-{03EFD29F-8A2C-0A95-B0EA-242AA47957AB}" dt="2026-04-13T06:01:47.526" v="550" actId="1076"/>
          <ac:spMkLst>
            <pc:docMk/>
            <pc:sldMk cId="4176287387" sldId="437"/>
            <ac:spMk id="2" creationId="{A7A7E1EB-14C7-F5D7-84D3-6A4E45097A92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01:27.072" v="543" actId="1076"/>
          <ac:spMkLst>
            <pc:docMk/>
            <pc:sldMk cId="4176287387" sldId="437"/>
            <ac:spMk id="7" creationId="{B87893CD-2D5B-1746-3FCF-D06A7D0F2E89}"/>
          </ac:spMkLst>
        </pc:spChg>
        <pc:graphicFrameChg chg="add mod modGraphic">
          <ac:chgData name="Erik Alexander Leon" userId="S::eal368@nau.edu::73de7fb9-94be-49d5-84d1-1a4b39dbc6e3" providerId="AD" clId="Web-{03EFD29F-8A2C-0A95-B0EA-242AA47957AB}" dt="2026-04-13T06:00:33.133" v="528"/>
          <ac:graphicFrameMkLst>
            <pc:docMk/>
            <pc:sldMk cId="4176287387" sldId="437"/>
            <ac:graphicFrameMk id="5" creationId="{A110D5CA-E1D3-F03C-1BAD-B57A75BBC60E}"/>
          </ac:graphicFrameMkLst>
        </pc:graphicFrameChg>
      </pc:sldChg>
      <pc:sldChg chg="addSp delSp modSp add">
        <pc:chgData name="Erik Alexander Leon" userId="S::eal368@nau.edu::73de7fb9-94be-49d5-84d1-1a4b39dbc6e3" providerId="AD" clId="Web-{03EFD29F-8A2C-0A95-B0EA-242AA47957AB}" dt="2026-04-13T06:11:30.195" v="741" actId="1076"/>
        <pc:sldMkLst>
          <pc:docMk/>
          <pc:sldMk cId="2122623985" sldId="438"/>
        </pc:sldMkLst>
        <pc:spChg chg="mod">
          <ac:chgData name="Erik Alexander Leon" userId="S::eal368@nau.edu::73de7fb9-94be-49d5-84d1-1a4b39dbc6e3" providerId="AD" clId="Web-{03EFD29F-8A2C-0A95-B0EA-242AA47957AB}" dt="2026-04-13T06:11:30.195" v="741" actId="1076"/>
          <ac:spMkLst>
            <pc:docMk/>
            <pc:sldMk cId="2122623985" sldId="438"/>
            <ac:spMk id="2" creationId="{AA70A257-E9EA-9020-24CB-9E481C72A28F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08:10.452" v="670" actId="20577"/>
          <ac:spMkLst>
            <pc:docMk/>
            <pc:sldMk cId="2122623985" sldId="438"/>
            <ac:spMk id="12" creationId="{363009FE-0585-2837-FF81-74E335A33DDD}"/>
          </ac:spMkLst>
        </pc:spChg>
        <pc:spChg chg="add">
          <ac:chgData name="Erik Alexander Leon" userId="S::eal368@nau.edu::73de7fb9-94be-49d5-84d1-1a4b39dbc6e3" providerId="AD" clId="Web-{03EFD29F-8A2C-0A95-B0EA-242AA47957AB}" dt="2026-04-13T06:08:00.450" v="666"/>
          <ac:spMkLst>
            <pc:docMk/>
            <pc:sldMk cId="2122623985" sldId="438"/>
            <ac:spMk id="13" creationId="{DACCEDE9-BE23-E2AF-388B-0284A2507955}"/>
          </ac:spMkLst>
        </pc:spChg>
        <pc:spChg chg="add">
          <ac:chgData name="Erik Alexander Leon" userId="S::eal368@nau.edu::73de7fb9-94be-49d5-84d1-1a4b39dbc6e3" providerId="AD" clId="Web-{03EFD29F-8A2C-0A95-B0EA-242AA47957AB}" dt="2026-04-13T06:08:00.450" v="666"/>
          <ac:spMkLst>
            <pc:docMk/>
            <pc:sldMk cId="2122623985" sldId="438"/>
            <ac:spMk id="14" creationId="{D6AE0E4B-556D-ACCB-637E-E08C6A8B394B}"/>
          </ac:spMkLst>
        </pc:spChg>
        <pc:spChg chg="add">
          <ac:chgData name="Erik Alexander Leon" userId="S::eal368@nau.edu::73de7fb9-94be-49d5-84d1-1a4b39dbc6e3" providerId="AD" clId="Web-{03EFD29F-8A2C-0A95-B0EA-242AA47957AB}" dt="2026-04-13T06:08:00.450" v="666"/>
          <ac:spMkLst>
            <pc:docMk/>
            <pc:sldMk cId="2122623985" sldId="438"/>
            <ac:spMk id="15" creationId="{8220AE5A-F574-9DAE-E1EF-C77EC8D8EC07}"/>
          </ac:spMkLst>
        </pc:spChg>
      </pc:sldChg>
      <pc:sldChg chg="addSp delSp modSp new">
        <pc:chgData name="Erik Alexander Leon" userId="S::eal368@nau.edu::73de7fb9-94be-49d5-84d1-1a4b39dbc6e3" providerId="AD" clId="Web-{03EFD29F-8A2C-0A95-B0EA-242AA47957AB}" dt="2026-04-13T06:11:37.008" v="742" actId="1076"/>
        <pc:sldMkLst>
          <pc:docMk/>
          <pc:sldMk cId="3762685152" sldId="439"/>
        </pc:sldMkLst>
        <pc:spChg chg="mod">
          <ac:chgData name="Erik Alexander Leon" userId="S::eal368@nau.edu::73de7fb9-94be-49d5-84d1-1a4b39dbc6e3" providerId="AD" clId="Web-{03EFD29F-8A2C-0A95-B0EA-242AA47957AB}" dt="2026-04-13T06:11:37.008" v="742" actId="1076"/>
          <ac:spMkLst>
            <pc:docMk/>
            <pc:sldMk cId="3762685152" sldId="439"/>
            <ac:spMk id="2" creationId="{4E3748DA-5BDE-CA06-7452-792D4F77C4CB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09:50.810" v="712" actId="1076"/>
          <ac:spMkLst>
            <pc:docMk/>
            <pc:sldMk cId="3762685152" sldId="439"/>
            <ac:spMk id="5" creationId="{B987A0D2-9428-6CFA-A32A-3A26906FE601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07:13.879" v="651" actId="20577"/>
          <ac:spMkLst>
            <pc:docMk/>
            <pc:sldMk cId="3762685152" sldId="439"/>
            <ac:spMk id="6" creationId="{A9C9653A-5190-936A-FFA3-284FF55AB2F9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10:41.612" v="725" actId="1076"/>
          <ac:spMkLst>
            <pc:docMk/>
            <pc:sldMk cId="3762685152" sldId="439"/>
            <ac:spMk id="7" creationId="{A731C464-6ABF-31BB-CA8F-C19108B0CECD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09:50.856" v="714" actId="1076"/>
          <ac:spMkLst>
            <pc:docMk/>
            <pc:sldMk cId="3762685152" sldId="439"/>
            <ac:spMk id="8" creationId="{38379D7C-0807-9657-96DB-FE870B91AC8C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10:23.110" v="720" actId="1076"/>
          <ac:spMkLst>
            <pc:docMk/>
            <pc:sldMk cId="3762685152" sldId="439"/>
            <ac:spMk id="9" creationId="{B36CE826-5167-E6D6-C62B-A0D2486677F8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10:23.141" v="721" actId="1076"/>
          <ac:spMkLst>
            <pc:docMk/>
            <pc:sldMk cId="3762685152" sldId="439"/>
            <ac:spMk id="10" creationId="{0BB01D4A-C83B-BC41-B8B0-06A0957FA0D4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10:23.157" v="722" actId="1076"/>
          <ac:spMkLst>
            <pc:docMk/>
            <pc:sldMk cId="3762685152" sldId="439"/>
            <ac:spMk id="11" creationId="{276563B0-70C0-D07F-CA29-F0EFEF3ED36C}"/>
          </ac:spMkLst>
        </pc:spChg>
        <pc:spChg chg="add mod">
          <ac:chgData name="Erik Alexander Leon" userId="S::eal368@nau.edu::73de7fb9-94be-49d5-84d1-1a4b39dbc6e3" providerId="AD" clId="Web-{03EFD29F-8A2C-0A95-B0EA-242AA47957AB}" dt="2026-04-13T06:10:23.188" v="723" actId="1076"/>
          <ac:spMkLst>
            <pc:docMk/>
            <pc:sldMk cId="3762685152" sldId="439"/>
            <ac:spMk id="12" creationId="{27D1942F-6338-8B2C-2016-F939A82616BA}"/>
          </ac:spMkLst>
        </pc:spChg>
      </pc:sldChg>
    </pc:docChg>
  </pc:docChgLst>
  <pc:docChgLst>
    <pc:chgData name="Sichao Jiang" userId="S::js5399@nau.edu::038abb16-b482-4ac1-8b16-505bead46f6f" providerId="AD" clId="Web-{DEBF7B12-6027-F0AA-BCE1-02D3674C4BD5}"/>
    <pc:docChg chg="mod addSld delSld modSld sldOrd modSection">
      <pc:chgData name="Sichao Jiang" userId="S::js5399@nau.edu::038abb16-b482-4ac1-8b16-505bead46f6f" providerId="AD" clId="Web-{DEBF7B12-6027-F0AA-BCE1-02D3674C4BD5}" dt="2026-04-13T01:18:22.910" v="289"/>
      <pc:docMkLst>
        <pc:docMk/>
      </pc:docMkLst>
      <pc:sldChg chg="ord">
        <pc:chgData name="Sichao Jiang" userId="S::js5399@nau.edu::038abb16-b482-4ac1-8b16-505bead46f6f" providerId="AD" clId="Web-{DEBF7B12-6027-F0AA-BCE1-02D3674C4BD5}" dt="2026-04-13T00:59:22.824" v="270"/>
        <pc:sldMkLst>
          <pc:docMk/>
          <pc:sldMk cId="1078421833" sldId="291"/>
        </pc:sldMkLst>
      </pc:sldChg>
      <pc:sldChg chg="ord">
        <pc:chgData name="Sichao Jiang" userId="S::js5399@nau.edu::038abb16-b482-4ac1-8b16-505bead46f6f" providerId="AD" clId="Web-{DEBF7B12-6027-F0AA-BCE1-02D3674C4BD5}" dt="2026-04-12T23:22:16.444" v="17"/>
        <pc:sldMkLst>
          <pc:docMk/>
          <pc:sldMk cId="2832237751" sldId="358"/>
        </pc:sldMkLst>
      </pc:sldChg>
      <pc:sldChg chg="modSp">
        <pc:chgData name="Sichao Jiang" userId="S::js5399@nau.edu::038abb16-b482-4ac1-8b16-505bead46f6f" providerId="AD" clId="Web-{DEBF7B12-6027-F0AA-BCE1-02D3674C4BD5}" dt="2026-04-12T22:29:33.328" v="2" actId="1076"/>
        <pc:sldMkLst>
          <pc:docMk/>
          <pc:sldMk cId="3146582029" sldId="359"/>
        </pc:sldMkLst>
      </pc:sldChg>
      <pc:sldChg chg="ord">
        <pc:chgData name="Sichao Jiang" userId="S::js5399@nau.edu::038abb16-b482-4ac1-8b16-505bead46f6f" providerId="AD" clId="Web-{DEBF7B12-6027-F0AA-BCE1-02D3674C4BD5}" dt="2026-04-13T00:03:11.043" v="208"/>
        <pc:sldMkLst>
          <pc:docMk/>
          <pc:sldMk cId="1157841436" sldId="403"/>
        </pc:sldMkLst>
      </pc:sldChg>
      <pc:sldChg chg="ord">
        <pc:chgData name="Sichao Jiang" userId="S::js5399@nau.edu::038abb16-b482-4ac1-8b16-505bead46f6f" providerId="AD" clId="Web-{DEBF7B12-6027-F0AA-BCE1-02D3674C4BD5}" dt="2026-04-12T23:28:46.155" v="34"/>
        <pc:sldMkLst>
          <pc:docMk/>
          <pc:sldMk cId="2516927035" sldId="408"/>
        </pc:sldMkLst>
      </pc:sldChg>
      <pc:sldChg chg="modSp">
        <pc:chgData name="Sichao Jiang" userId="S::js5399@nau.edu::038abb16-b482-4ac1-8b16-505bead46f6f" providerId="AD" clId="Web-{DEBF7B12-6027-F0AA-BCE1-02D3674C4BD5}" dt="2026-04-13T01:18:22.910" v="289"/>
        <pc:sldMkLst>
          <pc:docMk/>
          <pc:sldMk cId="443622407" sldId="420"/>
        </pc:sldMkLst>
        <pc:graphicFrameChg chg="mod modGraphic">
          <ac:chgData name="Sichao Jiang" userId="S::js5399@nau.edu::038abb16-b482-4ac1-8b16-505bead46f6f" providerId="AD" clId="Web-{DEBF7B12-6027-F0AA-BCE1-02D3674C4BD5}" dt="2026-04-13T01:18:22.910" v="289"/>
          <ac:graphicFrameMkLst>
            <pc:docMk/>
            <pc:sldMk cId="443622407" sldId="420"/>
            <ac:graphicFrameMk id="5" creationId="{BB1C833A-CD07-8464-51D8-C663DD8E9AA2}"/>
          </ac:graphicFrameMkLst>
        </pc:graphicFrameChg>
        <pc:graphicFrameChg chg="mod modGraphic">
          <ac:chgData name="Sichao Jiang" userId="S::js5399@nau.edu::038abb16-b482-4ac1-8b16-505bead46f6f" providerId="AD" clId="Web-{DEBF7B12-6027-F0AA-BCE1-02D3674C4BD5}" dt="2026-04-13T01:18:11.394" v="287"/>
          <ac:graphicFrameMkLst>
            <pc:docMk/>
            <pc:sldMk cId="443622407" sldId="420"/>
            <ac:graphicFrameMk id="6" creationId="{07E3291A-0FBF-061B-32DE-3F05D087FE2B}"/>
          </ac:graphicFrameMkLst>
        </pc:graphicFrameChg>
      </pc:sldChg>
      <pc:sldChg chg="addSp delSp modSp new">
        <pc:chgData name="Sichao Jiang" userId="S::js5399@nau.edu::038abb16-b482-4ac1-8b16-505bead46f6f" providerId="AD" clId="Web-{DEBF7B12-6027-F0AA-BCE1-02D3674C4BD5}" dt="2026-04-12T23:27:03.762" v="33" actId="1076"/>
        <pc:sldMkLst>
          <pc:docMk/>
          <pc:sldMk cId="2700005779" sldId="428"/>
        </pc:sldMkLst>
        <pc:spChg chg="mod">
          <ac:chgData name="Sichao Jiang" userId="S::js5399@nau.edu::038abb16-b482-4ac1-8b16-505bead46f6f" providerId="AD" clId="Web-{DEBF7B12-6027-F0AA-BCE1-02D3674C4BD5}" dt="2026-04-12T22:44:01.113" v="10" actId="20577"/>
          <ac:spMkLst>
            <pc:docMk/>
            <pc:sldMk cId="2700005779" sldId="428"/>
            <ac:spMk id="2" creationId="{0659601A-D1C2-0076-60EA-1B44F86522E2}"/>
          </ac:spMkLst>
        </pc:spChg>
        <pc:spChg chg="add mod">
          <ac:chgData name="Sichao Jiang" userId="S::js5399@nau.edu::038abb16-b482-4ac1-8b16-505bead46f6f" providerId="AD" clId="Web-{DEBF7B12-6027-F0AA-BCE1-02D3674C4BD5}" dt="2026-04-12T23:26:38.090" v="24" actId="1076"/>
          <ac:spMkLst>
            <pc:docMk/>
            <pc:sldMk cId="2700005779" sldId="428"/>
            <ac:spMk id="7" creationId="{5A7FB0C1-1EC9-900F-2EDE-25432675C2E2}"/>
          </ac:spMkLst>
        </pc:spChg>
        <pc:picChg chg="add mod ord">
          <ac:chgData name="Sichao Jiang" userId="S::js5399@nau.edu::038abb16-b482-4ac1-8b16-505bead46f6f" providerId="AD" clId="Web-{DEBF7B12-6027-F0AA-BCE1-02D3674C4BD5}" dt="2026-04-12T23:26:47.715" v="27" actId="1076"/>
          <ac:picMkLst>
            <pc:docMk/>
            <pc:sldMk cId="2700005779" sldId="428"/>
            <ac:picMk id="8" creationId="{EF0F7D4E-2416-72E3-2311-85C86E7A44A0}"/>
          </ac:picMkLst>
        </pc:picChg>
        <pc:picChg chg="add mod">
          <ac:chgData name="Sichao Jiang" userId="S::js5399@nau.edu::038abb16-b482-4ac1-8b16-505bead46f6f" providerId="AD" clId="Web-{DEBF7B12-6027-F0AA-BCE1-02D3674C4BD5}" dt="2026-04-12T23:26:55.122" v="30" actId="1076"/>
          <ac:picMkLst>
            <pc:docMk/>
            <pc:sldMk cId="2700005779" sldId="428"/>
            <ac:picMk id="9" creationId="{21C86D0B-E02B-FFF2-EC21-53A2CF3ADDB2}"/>
          </ac:picMkLst>
        </pc:picChg>
        <pc:picChg chg="add mod">
          <ac:chgData name="Sichao Jiang" userId="S::js5399@nau.edu::038abb16-b482-4ac1-8b16-505bead46f6f" providerId="AD" clId="Web-{DEBF7B12-6027-F0AA-BCE1-02D3674C4BD5}" dt="2026-04-12T23:27:03.762" v="33" actId="1076"/>
          <ac:picMkLst>
            <pc:docMk/>
            <pc:sldMk cId="2700005779" sldId="428"/>
            <ac:picMk id="10" creationId="{6CBEED82-3977-1141-6B3B-444CEA63CCD2}"/>
          </ac:picMkLst>
        </pc:picChg>
      </pc:sldChg>
      <pc:sldChg chg="addSp modSp add ord replId">
        <pc:chgData name="Sichao Jiang" userId="S::js5399@nau.edu::038abb16-b482-4ac1-8b16-505bead46f6f" providerId="AD" clId="Web-{DEBF7B12-6027-F0AA-BCE1-02D3674C4BD5}" dt="2026-04-13T00:13:57.002" v="235" actId="1076"/>
        <pc:sldMkLst>
          <pc:docMk/>
          <pc:sldMk cId="3902297690" sldId="430"/>
        </pc:sldMkLst>
        <pc:spChg chg="mod">
          <ac:chgData name="Sichao Jiang" userId="S::js5399@nau.edu::038abb16-b482-4ac1-8b16-505bead46f6f" providerId="AD" clId="Web-{DEBF7B12-6027-F0AA-BCE1-02D3674C4BD5}" dt="2026-04-12T23:34:20.027" v="99" actId="20577"/>
          <ac:spMkLst>
            <pc:docMk/>
            <pc:sldMk cId="3902297690" sldId="430"/>
            <ac:spMk id="3" creationId="{2AE19EDF-E16B-92E6-29E8-AFC2C1AE2C68}"/>
          </ac:spMkLst>
        </pc:spChg>
        <pc:spChg chg="mod">
          <ac:chgData name="Sichao Jiang" userId="S::js5399@nau.edu::038abb16-b482-4ac1-8b16-505bead46f6f" providerId="AD" clId="Web-{DEBF7B12-6027-F0AA-BCE1-02D3674C4BD5}" dt="2026-04-13T00:13:57.002" v="235" actId="1076"/>
          <ac:spMkLst>
            <pc:docMk/>
            <pc:sldMk cId="3902297690" sldId="430"/>
            <ac:spMk id="4" creationId="{76698FFF-D80A-BE17-C372-CDC69890813B}"/>
          </ac:spMkLst>
        </pc:spChg>
        <pc:spChg chg="mod">
          <ac:chgData name="Sichao Jiang" userId="S::js5399@nau.edu::038abb16-b482-4ac1-8b16-505bead46f6f" providerId="AD" clId="Web-{DEBF7B12-6027-F0AA-BCE1-02D3674C4BD5}" dt="2026-04-12T23:33:40.820" v="91" actId="1076"/>
          <ac:spMkLst>
            <pc:docMk/>
            <pc:sldMk cId="3902297690" sldId="430"/>
            <ac:spMk id="5" creationId="{08DC41A2-8817-0C4A-4EEE-BB11F508AAD7}"/>
          </ac:spMkLst>
        </pc:spChg>
        <pc:spChg chg="mod">
          <ac:chgData name="Sichao Jiang" userId="S::js5399@nau.edu::038abb16-b482-4ac1-8b16-505bead46f6f" providerId="AD" clId="Web-{DEBF7B12-6027-F0AA-BCE1-02D3674C4BD5}" dt="2026-04-13T00:11:16.605" v="215" actId="1076"/>
          <ac:spMkLst>
            <pc:docMk/>
            <pc:sldMk cId="3902297690" sldId="430"/>
            <ac:spMk id="6" creationId="{857D3391-6D15-E27C-69B4-69F4640D42BF}"/>
          </ac:spMkLst>
        </pc:spChg>
        <pc:spChg chg="add mod">
          <ac:chgData name="Sichao Jiang" userId="S::js5399@nau.edu::038abb16-b482-4ac1-8b16-505bead46f6f" providerId="AD" clId="Web-{DEBF7B12-6027-F0AA-BCE1-02D3674C4BD5}" dt="2026-04-13T00:13:54.223" v="231" actId="1076"/>
          <ac:spMkLst>
            <pc:docMk/>
            <pc:sldMk cId="3902297690" sldId="430"/>
            <ac:spMk id="8" creationId="{23221D20-0E45-A7C5-CE4A-A1BFC1B12211}"/>
          </ac:spMkLst>
        </pc:spChg>
        <pc:spChg chg="add mod">
          <ac:chgData name="Sichao Jiang" userId="S::js5399@nau.edu::038abb16-b482-4ac1-8b16-505bead46f6f" providerId="AD" clId="Web-{DEBF7B12-6027-F0AA-BCE1-02D3674C4BD5}" dt="2026-04-13T00:13:54.314" v="232" actId="1076"/>
          <ac:spMkLst>
            <pc:docMk/>
            <pc:sldMk cId="3902297690" sldId="430"/>
            <ac:spMk id="10" creationId="{16CC9693-DE23-2E2A-B4A5-6FBCA58C6735}"/>
          </ac:spMkLst>
        </pc:spChg>
        <pc:spChg chg="add mod">
          <ac:chgData name="Sichao Jiang" userId="S::js5399@nau.edu::038abb16-b482-4ac1-8b16-505bead46f6f" providerId="AD" clId="Web-{DEBF7B12-6027-F0AA-BCE1-02D3674C4BD5}" dt="2026-04-13T00:13:54.377" v="233" actId="1076"/>
          <ac:spMkLst>
            <pc:docMk/>
            <pc:sldMk cId="3902297690" sldId="430"/>
            <ac:spMk id="12" creationId="{E5FE9719-1CF6-367E-A225-09BCAACBCC1D}"/>
          </ac:spMkLst>
        </pc:spChg>
        <pc:spChg chg="add mod">
          <ac:chgData name="Sichao Jiang" userId="S::js5399@nau.edu::038abb16-b482-4ac1-8b16-505bead46f6f" providerId="AD" clId="Web-{DEBF7B12-6027-F0AA-BCE1-02D3674C4BD5}" dt="2026-04-13T00:13:54.424" v="234" actId="1076"/>
          <ac:spMkLst>
            <pc:docMk/>
            <pc:sldMk cId="3902297690" sldId="430"/>
            <ac:spMk id="14" creationId="{4C854A35-3ED5-A81D-A401-9534D5EC11C6}"/>
          </ac:spMkLst>
        </pc:spChg>
      </pc:sldChg>
      <pc:sldChg chg="addSp delSp modSp new">
        <pc:chgData name="Sichao Jiang" userId="S::js5399@nau.edu::038abb16-b482-4ac1-8b16-505bead46f6f" providerId="AD" clId="Web-{DEBF7B12-6027-F0AA-BCE1-02D3674C4BD5}" dt="2026-04-13T00:18:31.087" v="269" actId="14100"/>
        <pc:sldMkLst>
          <pc:docMk/>
          <pc:sldMk cId="3740328872" sldId="434"/>
        </pc:sldMkLst>
        <pc:spChg chg="mod">
          <ac:chgData name="Sichao Jiang" userId="S::js5399@nau.edu::038abb16-b482-4ac1-8b16-505bead46f6f" providerId="AD" clId="Web-{DEBF7B12-6027-F0AA-BCE1-02D3674C4BD5}" dt="2026-04-12T23:38:59.688" v="151" actId="20577"/>
          <ac:spMkLst>
            <pc:docMk/>
            <pc:sldMk cId="3740328872" sldId="434"/>
            <ac:spMk id="2" creationId="{789613FF-63ED-6693-900C-24DA1E16E7C8}"/>
          </ac:spMkLst>
        </pc:spChg>
        <pc:spChg chg="add mod">
          <ac:chgData name="Sichao Jiang" userId="S::js5399@nau.edu::038abb16-b482-4ac1-8b16-505bead46f6f" providerId="AD" clId="Web-{DEBF7B12-6027-F0AA-BCE1-02D3674C4BD5}" dt="2026-04-13T00:17:38.946" v="262" actId="20577"/>
          <ac:spMkLst>
            <pc:docMk/>
            <pc:sldMk cId="3740328872" sldId="434"/>
            <ac:spMk id="6" creationId="{B8DBB3A8-64C0-C87F-CE23-205030844A20}"/>
          </ac:spMkLst>
        </pc:spChg>
        <pc:spChg chg="add mod">
          <ac:chgData name="Sichao Jiang" userId="S::js5399@nau.edu::038abb16-b482-4ac1-8b16-505bead46f6f" providerId="AD" clId="Web-{DEBF7B12-6027-F0AA-BCE1-02D3674C4BD5}" dt="2026-04-13T00:18:31.087" v="269" actId="14100"/>
          <ac:spMkLst>
            <pc:docMk/>
            <pc:sldMk cId="3740328872" sldId="434"/>
            <ac:spMk id="8" creationId="{936911C4-F9F5-D21C-FA77-9DE0AAC75184}"/>
          </ac:spMkLst>
        </pc:spChg>
        <pc:spChg chg="add mod">
          <ac:chgData name="Sichao Jiang" userId="S::js5399@nau.edu::038abb16-b482-4ac1-8b16-505bead46f6f" providerId="AD" clId="Web-{DEBF7B12-6027-F0AA-BCE1-02D3674C4BD5}" dt="2026-04-12T23:50:34.965" v="202" actId="1076"/>
          <ac:spMkLst>
            <pc:docMk/>
            <pc:sldMk cId="3740328872" sldId="434"/>
            <ac:spMk id="10" creationId="{DE5DFCC4-AEEA-CE0C-B6E1-39489668DD09}"/>
          </ac:spMkLst>
        </pc:spChg>
        <pc:spChg chg="add mod">
          <ac:chgData name="Sichao Jiang" userId="S::js5399@nau.edu::038abb16-b482-4ac1-8b16-505bead46f6f" providerId="AD" clId="Web-{DEBF7B12-6027-F0AA-BCE1-02D3674C4BD5}" dt="2026-04-13T00:15:27.536" v="256" actId="1076"/>
          <ac:spMkLst>
            <pc:docMk/>
            <pc:sldMk cId="3740328872" sldId="434"/>
            <ac:spMk id="12" creationId="{A2DFABF4-88C6-4F06-6B90-DD592E2C83BE}"/>
          </ac:spMkLst>
        </pc:spChg>
        <pc:spChg chg="add mod">
          <ac:chgData name="Sichao Jiang" userId="S::js5399@nau.edu::038abb16-b482-4ac1-8b16-505bead46f6f" providerId="AD" clId="Web-{DEBF7B12-6027-F0AA-BCE1-02D3674C4BD5}" dt="2026-04-13T00:18:25.790" v="268" actId="20577"/>
          <ac:spMkLst>
            <pc:docMk/>
            <pc:sldMk cId="3740328872" sldId="434"/>
            <ac:spMk id="14" creationId="{58E2DB55-9339-50A5-CD79-3848CABF3B25}"/>
          </ac:spMkLst>
        </pc:spChg>
        <pc:spChg chg="add mod">
          <ac:chgData name="Sichao Jiang" userId="S::js5399@nau.edu::038abb16-b482-4ac1-8b16-505bead46f6f" providerId="AD" clId="Web-{DEBF7B12-6027-F0AA-BCE1-02D3674C4BD5}" dt="2026-04-13T00:18:19.290" v="267" actId="20577"/>
          <ac:spMkLst>
            <pc:docMk/>
            <pc:sldMk cId="3740328872" sldId="434"/>
            <ac:spMk id="16" creationId="{23D71700-70F9-B493-7B38-6EEC6F08A2B2}"/>
          </ac:spMkLst>
        </pc:spChg>
        <pc:spChg chg="add mod">
          <ac:chgData name="Sichao Jiang" userId="S::js5399@nau.edu::038abb16-b482-4ac1-8b16-505bead46f6f" providerId="AD" clId="Web-{DEBF7B12-6027-F0AA-BCE1-02D3674C4BD5}" dt="2026-04-13T00:15:31.333" v="257" actId="1076"/>
          <ac:spMkLst>
            <pc:docMk/>
            <pc:sldMk cId="3740328872" sldId="434"/>
            <ac:spMk id="18" creationId="{B4A5C90D-F44F-8CD1-4B91-F604208221D7}"/>
          </ac:spMkLst>
        </pc:spChg>
        <pc:spChg chg="add mod">
          <ac:chgData name="Sichao Jiang" userId="S::js5399@nau.edu::038abb16-b482-4ac1-8b16-505bead46f6f" providerId="AD" clId="Web-{DEBF7B12-6027-F0AA-BCE1-02D3674C4BD5}" dt="2026-04-13T00:15:44.755" v="260" actId="1076"/>
          <ac:spMkLst>
            <pc:docMk/>
            <pc:sldMk cId="3740328872" sldId="434"/>
            <ac:spMk id="20" creationId="{2DD47C0D-BB69-6D24-BC73-FB145EC67FE8}"/>
          </ac:spMkLst>
        </pc:spChg>
      </pc:sldChg>
    </pc:docChg>
  </pc:docChgLst>
  <pc:docChgLst>
    <pc:chgData name="Erik Alexander Leon" userId="S::eal368@nau.edu::73de7fb9-94be-49d5-84d1-1a4b39dbc6e3" providerId="AD" clId="Web-{1B7226BE-145B-9230-51E0-3463B1F4126C}"/>
    <pc:docChg chg="modSld sldOrd">
      <pc:chgData name="Erik Alexander Leon" userId="S::eal368@nau.edu::73de7fb9-94be-49d5-84d1-1a4b39dbc6e3" providerId="AD" clId="Web-{1B7226BE-145B-9230-51E0-3463B1F4126C}" dt="2026-04-18T03:20:38.786" v="28"/>
      <pc:docMkLst>
        <pc:docMk/>
      </pc:docMkLst>
      <pc:sldChg chg="addSp delSp modSp">
        <pc:chgData name="Erik Alexander Leon" userId="S::eal368@nau.edu::73de7fb9-94be-49d5-84d1-1a4b39dbc6e3" providerId="AD" clId="Web-{1B7226BE-145B-9230-51E0-3463B1F4126C}" dt="2026-04-18T03:08:20.526" v="18" actId="1076"/>
        <pc:sldMkLst>
          <pc:docMk/>
          <pc:sldMk cId="863774892" sldId="326"/>
        </pc:sldMkLst>
        <pc:picChg chg="add mod">
          <ac:chgData name="Erik Alexander Leon" userId="S::eal368@nau.edu::73de7fb9-94be-49d5-84d1-1a4b39dbc6e3" providerId="AD" clId="Web-{1B7226BE-145B-9230-51E0-3463B1F4126C}" dt="2026-04-18T03:08:20.526" v="18" actId="1076"/>
          <ac:picMkLst>
            <pc:docMk/>
            <pc:sldMk cId="863774892" sldId="326"/>
            <ac:picMk id="9" creationId="{80AB06D9-F785-2FD4-F11C-F99DC963B07A}"/>
          </ac:picMkLst>
        </pc:picChg>
      </pc:sldChg>
      <pc:sldChg chg="addSp delSp modSp ord">
        <pc:chgData name="Erik Alexander Leon" userId="S::eal368@nau.edu::73de7fb9-94be-49d5-84d1-1a4b39dbc6e3" providerId="AD" clId="Web-{1B7226BE-145B-9230-51E0-3463B1F4126C}" dt="2026-04-18T03:12:48.080" v="21"/>
        <pc:sldMkLst>
          <pc:docMk/>
          <pc:sldMk cId="2570839400" sldId="327"/>
        </pc:sldMkLst>
        <pc:picChg chg="add mod">
          <ac:chgData name="Erik Alexander Leon" userId="S::eal368@nau.edu::73de7fb9-94be-49d5-84d1-1a4b39dbc6e3" providerId="AD" clId="Web-{1B7226BE-145B-9230-51E0-3463B1F4126C}" dt="2026-04-18T03:06:00.212" v="12" actId="1076"/>
          <ac:picMkLst>
            <pc:docMk/>
            <pc:sldMk cId="2570839400" sldId="327"/>
            <ac:picMk id="8" creationId="{AB9646D8-C27E-AC0B-4324-5B1E641780CE}"/>
          </ac:picMkLst>
        </pc:picChg>
      </pc:sldChg>
      <pc:sldChg chg="ord">
        <pc:chgData name="Erik Alexander Leon" userId="S::eal368@nau.edu::73de7fb9-94be-49d5-84d1-1a4b39dbc6e3" providerId="AD" clId="Web-{1B7226BE-145B-9230-51E0-3463B1F4126C}" dt="2026-04-18T03:12:52.627" v="22"/>
        <pc:sldMkLst>
          <pc:docMk/>
          <pc:sldMk cId="1325370278" sldId="329"/>
        </pc:sldMkLst>
      </pc:sldChg>
      <pc:sldChg chg="ord">
        <pc:chgData name="Erik Alexander Leon" userId="S::eal368@nau.edu::73de7fb9-94be-49d5-84d1-1a4b39dbc6e3" providerId="AD" clId="Web-{1B7226BE-145B-9230-51E0-3463B1F4126C}" dt="2026-04-18T03:20:38.786" v="26"/>
        <pc:sldMkLst>
          <pc:docMk/>
          <pc:sldMk cId="2516927035" sldId="408"/>
        </pc:sldMkLst>
      </pc:sldChg>
      <pc:sldChg chg="ord">
        <pc:chgData name="Erik Alexander Leon" userId="S::eal368@nau.edu::73de7fb9-94be-49d5-84d1-1a4b39dbc6e3" providerId="AD" clId="Web-{1B7226BE-145B-9230-51E0-3463B1F4126C}" dt="2026-04-18T03:20:38.786" v="25"/>
        <pc:sldMkLst>
          <pc:docMk/>
          <pc:sldMk cId="3232970991" sldId="410"/>
        </pc:sldMkLst>
      </pc:sldChg>
      <pc:sldChg chg="ord">
        <pc:chgData name="Erik Alexander Leon" userId="S::eal368@nau.edu::73de7fb9-94be-49d5-84d1-1a4b39dbc6e3" providerId="AD" clId="Web-{1B7226BE-145B-9230-51E0-3463B1F4126C}" dt="2026-04-18T03:20:38.786" v="24"/>
        <pc:sldMkLst>
          <pc:docMk/>
          <pc:sldMk cId="3902297690" sldId="430"/>
        </pc:sldMkLst>
      </pc:sldChg>
      <pc:sldChg chg="ord">
        <pc:chgData name="Erik Alexander Leon" userId="S::eal368@nau.edu::73de7fb9-94be-49d5-84d1-1a4b39dbc6e3" providerId="AD" clId="Web-{1B7226BE-145B-9230-51E0-3463B1F4126C}" dt="2026-04-18T03:20:38.786" v="23"/>
        <pc:sldMkLst>
          <pc:docMk/>
          <pc:sldMk cId="3740328872" sldId="434"/>
        </pc:sldMkLst>
      </pc:sldChg>
      <pc:sldChg chg="ord">
        <pc:chgData name="Erik Alexander Leon" userId="S::eal368@nau.edu::73de7fb9-94be-49d5-84d1-1a4b39dbc6e3" providerId="AD" clId="Web-{1B7226BE-145B-9230-51E0-3463B1F4126C}" dt="2026-04-18T03:20:38.786" v="28"/>
        <pc:sldMkLst>
          <pc:docMk/>
          <pc:sldMk cId="2122623985" sldId="438"/>
        </pc:sldMkLst>
      </pc:sldChg>
      <pc:sldChg chg="ord">
        <pc:chgData name="Erik Alexander Leon" userId="S::eal368@nau.edu::73de7fb9-94be-49d5-84d1-1a4b39dbc6e3" providerId="AD" clId="Web-{1B7226BE-145B-9230-51E0-3463B1F4126C}" dt="2026-04-18T03:20:38.786" v="27"/>
        <pc:sldMkLst>
          <pc:docMk/>
          <pc:sldMk cId="3762685152" sldId="439"/>
        </pc:sldMkLst>
      </pc:sldChg>
    </pc:docChg>
  </pc:docChgLst>
  <pc:docChgLst>
    <pc:chgData name="Sichao Jiang" userId="S::js5399@nau.edu::038abb16-b482-4ac1-8b16-505bead46f6f" providerId="AD" clId="Web-{2577B233-A44F-22E0-BC1E-0182CA22EF47}"/>
    <pc:docChg chg="modSld">
      <pc:chgData name="Sichao Jiang" userId="S::js5399@nau.edu::038abb16-b482-4ac1-8b16-505bead46f6f" providerId="AD" clId="Web-{2577B233-A44F-22E0-BC1E-0182CA22EF47}" dt="2026-04-10T05:26:19.170" v="16" actId="1076"/>
      <pc:docMkLst>
        <pc:docMk/>
      </pc:docMkLst>
      <pc:sldChg chg="addSp delSp modSp">
        <pc:chgData name="Sichao Jiang" userId="S::js5399@nau.edu::038abb16-b482-4ac1-8b16-505bead46f6f" providerId="AD" clId="Web-{2577B233-A44F-22E0-BC1E-0182CA22EF47}" dt="2026-04-10T05:00:47.255" v="7" actId="1076"/>
        <pc:sldMkLst>
          <pc:docMk/>
          <pc:sldMk cId="791228818" sldId="400"/>
        </pc:sldMkLst>
        <pc:picChg chg="add mod">
          <ac:chgData name="Sichao Jiang" userId="S::js5399@nau.edu::038abb16-b482-4ac1-8b16-505bead46f6f" providerId="AD" clId="Web-{2577B233-A44F-22E0-BC1E-0182CA22EF47}" dt="2026-04-10T05:00:47.255" v="7" actId="1076"/>
          <ac:picMkLst>
            <pc:docMk/>
            <pc:sldMk cId="791228818" sldId="400"/>
            <ac:picMk id="5" creationId="{DB67C535-CDAF-3AC2-CF51-F4CD78E0DF97}"/>
          </ac:picMkLst>
        </pc:picChg>
      </pc:sldChg>
      <pc:sldChg chg="addSp delSp modSp">
        <pc:chgData name="Sichao Jiang" userId="S::js5399@nau.edu::038abb16-b482-4ac1-8b16-505bead46f6f" providerId="AD" clId="Web-{2577B233-A44F-22E0-BC1E-0182CA22EF47}" dt="2026-04-10T05:26:19.170" v="16" actId="1076"/>
        <pc:sldMkLst>
          <pc:docMk/>
          <pc:sldMk cId="1040036785" sldId="426"/>
        </pc:sldMkLst>
        <pc:picChg chg="add mod">
          <ac:chgData name="Sichao Jiang" userId="S::js5399@nau.edu::038abb16-b482-4ac1-8b16-505bead46f6f" providerId="AD" clId="Web-{2577B233-A44F-22E0-BC1E-0182CA22EF47}" dt="2026-04-10T05:26:19.170" v="16" actId="1076"/>
          <ac:picMkLst>
            <pc:docMk/>
            <pc:sldMk cId="1040036785" sldId="426"/>
            <ac:picMk id="7" creationId="{91854674-57D6-2796-2AFA-61CA8C4E8337}"/>
          </ac:picMkLst>
        </pc:picChg>
      </pc:sldChg>
    </pc:docChg>
  </pc:docChgLst>
  <pc:docChgLst>
    <pc:chgData name="Sichao Jiang" userId="S::js5399@nau.edu::038abb16-b482-4ac1-8b16-505bead46f6f" providerId="AD" clId="Web-{C831F966-AA65-8CA5-0273-D861CAD885E3}"/>
    <pc:docChg chg="modSld">
      <pc:chgData name="Sichao Jiang" userId="S::js5399@nau.edu::038abb16-b482-4ac1-8b16-505bead46f6f" providerId="AD" clId="Web-{C831F966-AA65-8CA5-0273-D861CAD885E3}" dt="2026-04-21T23:43:30.858" v="78" actId="1076"/>
      <pc:docMkLst>
        <pc:docMk/>
      </pc:docMkLst>
      <pc:sldChg chg="modSp">
        <pc:chgData name="Sichao Jiang" userId="S::js5399@nau.edu::038abb16-b482-4ac1-8b16-505bead46f6f" providerId="AD" clId="Web-{C831F966-AA65-8CA5-0273-D861CAD885E3}" dt="2026-04-21T23:43:30.858" v="78" actId="1076"/>
        <pc:sldMkLst>
          <pc:docMk/>
          <pc:sldMk cId="2996011911" sldId="284"/>
        </pc:sldMkLst>
        <pc:spChg chg="mod">
          <ac:chgData name="Sichao Jiang" userId="S::js5399@nau.edu::038abb16-b482-4ac1-8b16-505bead46f6f" providerId="AD" clId="Web-{C831F966-AA65-8CA5-0273-D861CAD885E3}" dt="2026-04-21T23:41:43.793" v="32" actId="20577"/>
          <ac:spMkLst>
            <pc:docMk/>
            <pc:sldMk cId="2996011911" sldId="284"/>
            <ac:spMk id="3" creationId="{81B667C3-CC22-2A18-6EB5-3B987BCBFCE6}"/>
          </ac:spMkLst>
        </pc:spChg>
        <pc:spChg chg="mod">
          <ac:chgData name="Sichao Jiang" userId="S::js5399@nau.edu::038abb16-b482-4ac1-8b16-505bead46f6f" providerId="AD" clId="Web-{C831F966-AA65-8CA5-0273-D861CAD885E3}" dt="2026-04-21T23:41:52.559" v="36" actId="14100"/>
          <ac:spMkLst>
            <pc:docMk/>
            <pc:sldMk cId="2996011911" sldId="284"/>
            <ac:spMk id="4" creationId="{3FF5C1AB-E7A4-CD06-1579-587D8CC252A7}"/>
          </ac:spMkLst>
        </pc:spChg>
        <pc:spChg chg="mod">
          <ac:chgData name="Sichao Jiang" userId="S::js5399@nau.edu::038abb16-b482-4ac1-8b16-505bead46f6f" providerId="AD" clId="Web-{C831F966-AA65-8CA5-0273-D861CAD885E3}" dt="2026-04-21T23:43:17.952" v="72" actId="1076"/>
          <ac:spMkLst>
            <pc:docMk/>
            <pc:sldMk cId="2996011911" sldId="284"/>
            <ac:spMk id="5" creationId="{07C59276-CBBE-E01D-D1CC-F3FCA399E18F}"/>
          </ac:spMkLst>
        </pc:spChg>
        <pc:spChg chg="mod">
          <ac:chgData name="Sichao Jiang" userId="S::js5399@nau.edu::038abb16-b482-4ac1-8b16-505bead46f6f" providerId="AD" clId="Web-{C831F966-AA65-8CA5-0273-D861CAD885E3}" dt="2026-04-21T23:41:58.778" v="38" actId="1076"/>
          <ac:spMkLst>
            <pc:docMk/>
            <pc:sldMk cId="2996011911" sldId="284"/>
            <ac:spMk id="6" creationId="{AFFB9A62-8546-0365-5F7A-D3E4BE082A63}"/>
          </ac:spMkLst>
        </pc:spChg>
        <pc:spChg chg="mod">
          <ac:chgData name="Sichao Jiang" userId="S::js5399@nau.edu::038abb16-b482-4ac1-8b16-505bead46f6f" providerId="AD" clId="Web-{C831F966-AA65-8CA5-0273-D861CAD885E3}" dt="2026-04-21T23:42:03.919" v="40" actId="1076"/>
          <ac:spMkLst>
            <pc:docMk/>
            <pc:sldMk cId="2996011911" sldId="284"/>
            <ac:spMk id="8" creationId="{93C435C4-1516-900E-CEF6-664C880BE6E2}"/>
          </ac:spMkLst>
        </pc:spChg>
        <pc:spChg chg="mod">
          <ac:chgData name="Sichao Jiang" userId="S::js5399@nau.edu::038abb16-b482-4ac1-8b16-505bead46f6f" providerId="AD" clId="Web-{C831F966-AA65-8CA5-0273-D861CAD885E3}" dt="2026-04-21T23:43:30.046" v="77" actId="1076"/>
          <ac:spMkLst>
            <pc:docMk/>
            <pc:sldMk cId="2996011911" sldId="284"/>
            <ac:spMk id="13" creationId="{AEFFCA79-1DF4-33BB-CC74-9A73DE75291F}"/>
          </ac:spMkLst>
        </pc:spChg>
        <pc:spChg chg="mod">
          <ac:chgData name="Sichao Jiang" userId="S::js5399@nau.edu::038abb16-b482-4ac1-8b16-505bead46f6f" providerId="AD" clId="Web-{C831F966-AA65-8CA5-0273-D861CAD885E3}" dt="2026-04-21T23:42:34.544" v="52" actId="14100"/>
          <ac:spMkLst>
            <pc:docMk/>
            <pc:sldMk cId="2996011911" sldId="284"/>
            <ac:spMk id="18" creationId="{8F94F47D-F840-FB37-169E-92C7FCDA5BBE}"/>
          </ac:spMkLst>
        </pc:spChg>
        <pc:spChg chg="mod">
          <ac:chgData name="Sichao Jiang" userId="S::js5399@nau.edu::038abb16-b482-4ac1-8b16-505bead46f6f" providerId="AD" clId="Web-{C831F966-AA65-8CA5-0273-D861CAD885E3}" dt="2026-04-21T23:42:24.497" v="50" actId="1076"/>
          <ac:spMkLst>
            <pc:docMk/>
            <pc:sldMk cId="2996011911" sldId="284"/>
            <ac:spMk id="19" creationId="{B529CF63-770D-8D88-D9EF-7AA221544477}"/>
          </ac:spMkLst>
        </pc:spChg>
        <pc:picChg chg="mod">
          <ac:chgData name="Sichao Jiang" userId="S::js5399@nau.edu::038abb16-b482-4ac1-8b16-505bead46f6f" providerId="AD" clId="Web-{C831F966-AA65-8CA5-0273-D861CAD885E3}" dt="2026-04-21T23:41:54.794" v="37" actId="1076"/>
          <ac:picMkLst>
            <pc:docMk/>
            <pc:sldMk cId="2996011911" sldId="284"/>
            <ac:picMk id="10" creationId="{55216A43-801A-F26E-D68F-81923BDEF6EC}"/>
          </ac:picMkLst>
        </pc:picChg>
        <pc:picChg chg="mod">
          <ac:chgData name="Sichao Jiang" userId="S::js5399@nau.edu::038abb16-b482-4ac1-8b16-505bead46f6f" providerId="AD" clId="Web-{C831F966-AA65-8CA5-0273-D861CAD885E3}" dt="2026-04-21T23:42:01.309" v="39" actId="1076"/>
          <ac:picMkLst>
            <pc:docMk/>
            <pc:sldMk cId="2996011911" sldId="284"/>
            <ac:picMk id="11" creationId="{91A4EEDF-A4AB-DBCE-B665-8A308625B301}"/>
          </ac:picMkLst>
        </pc:picChg>
        <pc:picChg chg="mod">
          <ac:chgData name="Sichao Jiang" userId="S::js5399@nau.edu::038abb16-b482-4ac1-8b16-505bead46f6f" providerId="AD" clId="Web-{C831F966-AA65-8CA5-0273-D861CAD885E3}" dt="2026-04-21T23:43:30.858" v="78" actId="1076"/>
          <ac:picMkLst>
            <pc:docMk/>
            <pc:sldMk cId="2996011911" sldId="284"/>
            <ac:picMk id="15" creationId="{39890576-C9D8-75ED-BE7E-F60F7956B177}"/>
          </ac:picMkLst>
        </pc:picChg>
        <pc:picChg chg="mod">
          <ac:chgData name="Sichao Jiang" userId="S::js5399@nau.edu::038abb16-b482-4ac1-8b16-505bead46f6f" providerId="AD" clId="Web-{C831F966-AA65-8CA5-0273-D861CAD885E3}" dt="2026-04-21T23:43:15.905" v="71" actId="1076"/>
          <ac:picMkLst>
            <pc:docMk/>
            <pc:sldMk cId="2996011911" sldId="284"/>
            <ac:picMk id="17" creationId="{DDEC5EF1-210E-F3A9-8182-D8661A400841}"/>
          </ac:picMkLst>
        </pc:picChg>
      </pc:sldChg>
      <pc:sldChg chg="addSp modSp addAnim">
        <pc:chgData name="Sichao Jiang" userId="S::js5399@nau.edu::038abb16-b482-4ac1-8b16-505bead46f6f" providerId="AD" clId="Web-{C831F966-AA65-8CA5-0273-D861CAD885E3}" dt="2026-04-21T23:35:22.751" v="3" actId="1076"/>
        <pc:sldMkLst>
          <pc:docMk/>
          <pc:sldMk cId="3657824954" sldId="448"/>
        </pc:sldMkLst>
        <pc:picChg chg="add mod">
          <ac:chgData name="Sichao Jiang" userId="S::js5399@nau.edu::038abb16-b482-4ac1-8b16-505bead46f6f" providerId="AD" clId="Web-{C831F966-AA65-8CA5-0273-D861CAD885E3}" dt="2026-04-21T23:35:22.751" v="3" actId="1076"/>
          <ac:picMkLst>
            <pc:docMk/>
            <pc:sldMk cId="3657824954" sldId="448"/>
            <ac:picMk id="5" creationId="{7C457AF3-2F54-B00F-B507-87A28708746E}"/>
          </ac:picMkLst>
        </pc:picChg>
      </pc:sldChg>
    </pc:docChg>
  </pc:docChgLst>
  <pc:docChgLst>
    <pc:chgData name="Sichao Jiang" userId="S::js5399@nau.edu::038abb16-b482-4ac1-8b16-505bead46f6f" providerId="AD" clId="Web-{EA416C38-0482-9AA6-200C-D703213D7780}"/>
    <pc:docChg chg="modSld">
      <pc:chgData name="Sichao Jiang" userId="S::js5399@nau.edu::038abb16-b482-4ac1-8b16-505bead46f6f" providerId="AD" clId="Web-{EA416C38-0482-9AA6-200C-D703213D7780}" dt="2026-04-12T07:40:30.617" v="87" actId="1076"/>
      <pc:docMkLst>
        <pc:docMk/>
      </pc:docMkLst>
      <pc:sldChg chg="addSp delSp modSp">
        <pc:chgData name="Sichao Jiang" userId="S::js5399@nau.edu::038abb16-b482-4ac1-8b16-505bead46f6f" providerId="AD" clId="Web-{EA416C38-0482-9AA6-200C-D703213D7780}" dt="2026-04-12T07:40:30.617" v="87" actId="1076"/>
        <pc:sldMkLst>
          <pc:docMk/>
          <pc:sldMk cId="2996011911" sldId="284"/>
        </pc:sldMkLst>
        <pc:spChg chg="mod">
          <ac:chgData name="Sichao Jiang" userId="S::js5399@nau.edu::038abb16-b482-4ac1-8b16-505bead46f6f" providerId="AD" clId="Web-{EA416C38-0482-9AA6-200C-D703213D7780}" dt="2026-04-12T07:37:05.690" v="60" actId="14100"/>
          <ac:spMkLst>
            <pc:docMk/>
            <pc:sldMk cId="2996011911" sldId="284"/>
            <ac:spMk id="3" creationId="{81B667C3-CC22-2A18-6EB5-3B987BCBFCE6}"/>
          </ac:spMkLst>
        </pc:spChg>
        <pc:spChg chg="mod">
          <ac:chgData name="Sichao Jiang" userId="S::js5399@nau.edu::038abb16-b482-4ac1-8b16-505bead46f6f" providerId="AD" clId="Web-{EA416C38-0482-9AA6-200C-D703213D7780}" dt="2026-04-12T07:37:24.347" v="64" actId="1076"/>
          <ac:spMkLst>
            <pc:docMk/>
            <pc:sldMk cId="2996011911" sldId="284"/>
            <ac:spMk id="4" creationId="{3FF5C1AB-E7A4-CD06-1579-587D8CC252A7}"/>
          </ac:spMkLst>
        </pc:spChg>
        <pc:spChg chg="mod">
          <ac:chgData name="Sichao Jiang" userId="S::js5399@nau.edu::038abb16-b482-4ac1-8b16-505bead46f6f" providerId="AD" clId="Web-{EA416C38-0482-9AA6-200C-D703213D7780}" dt="2026-04-12T07:38:58.177" v="82" actId="20577"/>
          <ac:spMkLst>
            <pc:docMk/>
            <pc:sldMk cId="2996011911" sldId="284"/>
            <ac:spMk id="6" creationId="{AFFB9A62-8546-0365-5F7A-D3E4BE082A63}"/>
          </ac:spMkLst>
        </pc:spChg>
        <pc:picChg chg="add mod">
          <ac:chgData name="Sichao Jiang" userId="S::js5399@nau.edu::038abb16-b482-4ac1-8b16-505bead46f6f" providerId="AD" clId="Web-{EA416C38-0482-9AA6-200C-D703213D7780}" dt="2026-04-12T07:37:25.737" v="65" actId="1076"/>
          <ac:picMkLst>
            <pc:docMk/>
            <pc:sldMk cId="2996011911" sldId="284"/>
            <ac:picMk id="10" creationId="{55216A43-801A-F26E-D68F-81923BDEF6EC}"/>
          </ac:picMkLst>
        </pc:picChg>
        <pc:picChg chg="add mod">
          <ac:chgData name="Sichao Jiang" userId="S::js5399@nau.edu::038abb16-b482-4ac1-8b16-505bead46f6f" providerId="AD" clId="Web-{EA416C38-0482-9AA6-200C-D703213D7780}" dt="2026-04-12T07:40:30.617" v="87" actId="1076"/>
          <ac:picMkLst>
            <pc:docMk/>
            <pc:sldMk cId="2996011911" sldId="284"/>
            <ac:picMk id="11" creationId="{91A4EEDF-A4AB-DBCE-B665-8A308625B301}"/>
          </ac:picMkLst>
        </pc:picChg>
      </pc:sldChg>
      <pc:sldChg chg="addSp delSp modSp">
        <pc:chgData name="Sichao Jiang" userId="S::js5399@nau.edu::038abb16-b482-4ac1-8b16-505bead46f6f" providerId="AD" clId="Web-{EA416C38-0482-9AA6-200C-D703213D7780}" dt="2026-04-12T05:21:09.429" v="27" actId="1076"/>
        <pc:sldMkLst>
          <pc:docMk/>
          <pc:sldMk cId="1078421833" sldId="291"/>
        </pc:sldMkLst>
        <pc:spChg chg="mod">
          <ac:chgData name="Sichao Jiang" userId="S::js5399@nau.edu::038abb16-b482-4ac1-8b16-505bead46f6f" providerId="AD" clId="Web-{EA416C38-0482-9AA6-200C-D703213D7780}" dt="2026-04-12T05:19:10.364" v="3" actId="1076"/>
          <ac:spMkLst>
            <pc:docMk/>
            <pc:sldMk cId="1078421833" sldId="291"/>
            <ac:spMk id="5" creationId="{CA920839-B533-5ACA-BB4C-DEA352C27F31}"/>
          </ac:spMkLst>
        </pc:spChg>
        <pc:spChg chg="mod">
          <ac:chgData name="Sichao Jiang" userId="S::js5399@nau.edu::038abb16-b482-4ac1-8b16-505bead46f6f" providerId="AD" clId="Web-{EA416C38-0482-9AA6-200C-D703213D7780}" dt="2026-04-12T05:19:21.161" v="7" actId="1076"/>
          <ac:spMkLst>
            <pc:docMk/>
            <pc:sldMk cId="1078421833" sldId="291"/>
            <ac:spMk id="6" creationId="{90700CF6-1CED-4259-7F70-980CA921092D}"/>
          </ac:spMkLst>
        </pc:spChg>
        <pc:spChg chg="mod">
          <ac:chgData name="Sichao Jiang" userId="S::js5399@nau.edu::038abb16-b482-4ac1-8b16-505bead46f6f" providerId="AD" clId="Web-{EA416C38-0482-9AA6-200C-D703213D7780}" dt="2026-04-12T05:19:07.770" v="2" actId="1076"/>
          <ac:spMkLst>
            <pc:docMk/>
            <pc:sldMk cId="1078421833" sldId="291"/>
            <ac:spMk id="7" creationId="{B12FDF04-CB29-1BAB-69CD-F97290D54747}"/>
          </ac:spMkLst>
        </pc:spChg>
        <pc:picChg chg="add mod">
          <ac:chgData name="Sichao Jiang" userId="S::js5399@nau.edu::038abb16-b482-4ac1-8b16-505bead46f6f" providerId="AD" clId="Web-{EA416C38-0482-9AA6-200C-D703213D7780}" dt="2026-04-12T05:21:05.757" v="26" actId="1076"/>
          <ac:picMkLst>
            <pc:docMk/>
            <pc:sldMk cId="1078421833" sldId="291"/>
            <ac:picMk id="9" creationId="{3CB299FF-D1AF-AB15-44EC-4C2171AFBC91}"/>
          </ac:picMkLst>
        </pc:picChg>
        <pc:picChg chg="add mod">
          <ac:chgData name="Sichao Jiang" userId="S::js5399@nau.edu::038abb16-b482-4ac1-8b16-505bead46f6f" providerId="AD" clId="Web-{EA416C38-0482-9AA6-200C-D703213D7780}" dt="2026-04-12T05:20:59.475" v="23" actId="14100"/>
          <ac:picMkLst>
            <pc:docMk/>
            <pc:sldMk cId="1078421833" sldId="291"/>
            <ac:picMk id="10" creationId="{3F25C317-5729-6D0C-6241-9D8463D31220}"/>
          </ac:picMkLst>
        </pc:picChg>
        <pc:picChg chg="add mod">
          <ac:chgData name="Sichao Jiang" userId="S::js5399@nau.edu::038abb16-b482-4ac1-8b16-505bead46f6f" providerId="AD" clId="Web-{EA416C38-0482-9AA6-200C-D703213D7780}" dt="2026-04-12T05:21:09.429" v="27" actId="1076"/>
          <ac:picMkLst>
            <pc:docMk/>
            <pc:sldMk cId="1078421833" sldId="291"/>
            <ac:picMk id="11" creationId="{6950826B-E4A1-0ED7-9FDF-A0ABB06745E9}"/>
          </ac:picMkLst>
        </pc:picChg>
      </pc:sldChg>
      <pc:sldChg chg="addSp delSp modSp">
        <pc:chgData name="Sichao Jiang" userId="S::js5399@nau.edu::038abb16-b482-4ac1-8b16-505bead46f6f" providerId="AD" clId="Web-{EA416C38-0482-9AA6-200C-D703213D7780}" dt="2026-04-12T05:25:30.578" v="31" actId="1076"/>
        <pc:sldMkLst>
          <pc:docMk/>
          <pc:sldMk cId="2756149284" sldId="307"/>
        </pc:sldMkLst>
        <pc:picChg chg="add mod">
          <ac:chgData name="Sichao Jiang" userId="S::js5399@nau.edu::038abb16-b482-4ac1-8b16-505bead46f6f" providerId="AD" clId="Web-{EA416C38-0482-9AA6-200C-D703213D7780}" dt="2026-04-12T05:25:30.578" v="31" actId="1076"/>
          <ac:picMkLst>
            <pc:docMk/>
            <pc:sldMk cId="2756149284" sldId="307"/>
            <ac:picMk id="11" creationId="{6A9AFDDC-6FA9-A23E-0EB4-98D1DABB86E7}"/>
          </ac:picMkLst>
        </pc:picChg>
      </pc:sldChg>
    </pc:docChg>
  </pc:docChgLst>
  <pc:docChgLst>
    <pc:chgData name="Sichao Jiang" userId="S::js5399@nau.edu::038abb16-b482-4ac1-8b16-505bead46f6f" providerId="AD" clId="Web-{A3931B36-0850-53D2-D7B6-B8AFA3716DF5}"/>
    <pc:docChg chg="delSld modSld modSection">
      <pc:chgData name="Sichao Jiang" userId="S::js5399@nau.edu::038abb16-b482-4ac1-8b16-505bead46f6f" providerId="AD" clId="Web-{A3931B36-0850-53D2-D7B6-B8AFA3716DF5}" dt="2026-04-17T19:32:12.722" v="71"/>
      <pc:docMkLst>
        <pc:docMk/>
      </pc:docMkLst>
      <pc:sldChg chg="addSp modSp">
        <pc:chgData name="Sichao Jiang" userId="S::js5399@nau.edu::038abb16-b482-4ac1-8b16-505bead46f6f" providerId="AD" clId="Web-{A3931B36-0850-53D2-D7B6-B8AFA3716DF5}" dt="2026-04-17T19:32:07.066" v="70" actId="1076"/>
        <pc:sldMkLst>
          <pc:docMk/>
          <pc:sldMk cId="2996011911" sldId="284"/>
        </pc:sldMkLst>
        <pc:spChg chg="mod">
          <ac:chgData name="Sichao Jiang" userId="S::js5399@nau.edu::038abb16-b482-4ac1-8b16-505bead46f6f" providerId="AD" clId="Web-{A3931B36-0850-53D2-D7B6-B8AFA3716DF5}" dt="2026-04-17T19:29:54.215" v="50" actId="1076"/>
          <ac:spMkLst>
            <pc:docMk/>
            <pc:sldMk cId="2996011911" sldId="284"/>
            <ac:spMk id="3" creationId="{81B667C3-CC22-2A18-6EB5-3B987BCBFCE6}"/>
          </ac:spMkLst>
        </pc:spChg>
        <pc:spChg chg="mod">
          <ac:chgData name="Sichao Jiang" userId="S::js5399@nau.edu::038abb16-b482-4ac1-8b16-505bead46f6f" providerId="AD" clId="Web-{A3931B36-0850-53D2-D7B6-B8AFA3716DF5}" dt="2026-04-17T19:30:00.075" v="51" actId="1076"/>
          <ac:spMkLst>
            <pc:docMk/>
            <pc:sldMk cId="2996011911" sldId="284"/>
            <ac:spMk id="4" creationId="{3FF5C1AB-E7A4-CD06-1579-587D8CC252A7}"/>
          </ac:spMkLst>
        </pc:spChg>
        <pc:spChg chg="add mod">
          <ac:chgData name="Sichao Jiang" userId="S::js5399@nau.edu::038abb16-b482-4ac1-8b16-505bead46f6f" providerId="AD" clId="Web-{A3931B36-0850-53D2-D7B6-B8AFA3716DF5}" dt="2026-04-17T19:28:54.242" v="39" actId="1076"/>
          <ac:spMkLst>
            <pc:docMk/>
            <pc:sldMk cId="2996011911" sldId="284"/>
            <ac:spMk id="5" creationId="{07C59276-CBBE-E01D-D1CC-F3FCA399E18F}"/>
          </ac:spMkLst>
        </pc:spChg>
        <pc:spChg chg="mod">
          <ac:chgData name="Sichao Jiang" userId="S::js5399@nau.edu::038abb16-b482-4ac1-8b16-505bead46f6f" providerId="AD" clId="Web-{A3931B36-0850-53D2-D7B6-B8AFA3716DF5}" dt="2026-04-17T19:30:35.999" v="57" actId="14100"/>
          <ac:spMkLst>
            <pc:docMk/>
            <pc:sldMk cId="2996011911" sldId="284"/>
            <ac:spMk id="6" creationId="{AFFB9A62-8546-0365-5F7A-D3E4BE082A63}"/>
          </ac:spMkLst>
        </pc:spChg>
        <pc:spChg chg="mod">
          <ac:chgData name="Sichao Jiang" userId="S::js5399@nau.edu::038abb16-b482-4ac1-8b16-505bead46f6f" providerId="AD" clId="Web-{A3931B36-0850-53D2-D7B6-B8AFA3716DF5}" dt="2026-04-17T19:29:39.120" v="49" actId="1076"/>
          <ac:spMkLst>
            <pc:docMk/>
            <pc:sldMk cId="2996011911" sldId="284"/>
            <ac:spMk id="8" creationId="{93C435C4-1516-900E-CEF6-664C880BE6E2}"/>
          </ac:spMkLst>
        </pc:spChg>
        <pc:spChg chg="add mod">
          <ac:chgData name="Sichao Jiang" userId="S::js5399@nau.edu::038abb16-b482-4ac1-8b16-505bead46f6f" providerId="AD" clId="Web-{A3931B36-0850-53D2-D7B6-B8AFA3716DF5}" dt="2026-04-17T19:28:48.804" v="37" actId="1076"/>
          <ac:spMkLst>
            <pc:docMk/>
            <pc:sldMk cId="2996011911" sldId="284"/>
            <ac:spMk id="13" creationId="{AEFFCA79-1DF4-33BB-CC74-9A73DE75291F}"/>
          </ac:spMkLst>
        </pc:spChg>
        <pc:spChg chg="add mod">
          <ac:chgData name="Sichao Jiang" userId="S::js5399@nau.edu::038abb16-b482-4ac1-8b16-505bead46f6f" providerId="AD" clId="Web-{A3931B36-0850-53D2-D7B6-B8AFA3716DF5}" dt="2026-04-17T19:32:07.066" v="70" actId="1076"/>
          <ac:spMkLst>
            <pc:docMk/>
            <pc:sldMk cId="2996011911" sldId="284"/>
            <ac:spMk id="18" creationId="{8F94F47D-F840-FB37-169E-92C7FCDA5BBE}"/>
          </ac:spMkLst>
        </pc:spChg>
        <pc:spChg chg="add mod">
          <ac:chgData name="Sichao Jiang" userId="S::js5399@nau.edu::038abb16-b482-4ac1-8b16-505bead46f6f" providerId="AD" clId="Web-{A3931B36-0850-53D2-D7B6-B8AFA3716DF5}" dt="2026-04-17T19:32:01.894" v="69" actId="20577"/>
          <ac:spMkLst>
            <pc:docMk/>
            <pc:sldMk cId="2996011911" sldId="284"/>
            <ac:spMk id="19" creationId="{B529CF63-770D-8D88-D9EF-7AA221544477}"/>
          </ac:spMkLst>
        </pc:spChg>
        <pc:picChg chg="mod">
          <ac:chgData name="Sichao Jiang" userId="S::js5399@nau.edu::038abb16-b482-4ac1-8b16-505bead46f6f" providerId="AD" clId="Web-{A3931B36-0850-53D2-D7B6-B8AFA3716DF5}" dt="2026-04-17T19:30:05.106" v="53" actId="1076"/>
          <ac:picMkLst>
            <pc:docMk/>
            <pc:sldMk cId="2996011911" sldId="284"/>
            <ac:picMk id="10" creationId="{55216A43-801A-F26E-D68F-81923BDEF6EC}"/>
          </ac:picMkLst>
        </pc:picChg>
        <pc:picChg chg="mod">
          <ac:chgData name="Sichao Jiang" userId="S::js5399@nau.edu::038abb16-b482-4ac1-8b16-505bead46f6f" providerId="AD" clId="Web-{A3931B36-0850-53D2-D7B6-B8AFA3716DF5}" dt="2026-04-17T19:31:03.691" v="63" actId="1076"/>
          <ac:picMkLst>
            <pc:docMk/>
            <pc:sldMk cId="2996011911" sldId="284"/>
            <ac:picMk id="11" creationId="{91A4EEDF-A4AB-DBCE-B665-8A308625B301}"/>
          </ac:picMkLst>
        </pc:picChg>
        <pc:picChg chg="add mod">
          <ac:chgData name="Sichao Jiang" userId="S::js5399@nau.edu::038abb16-b482-4ac1-8b16-505bead46f6f" providerId="AD" clId="Web-{A3931B36-0850-53D2-D7B6-B8AFA3716DF5}" dt="2026-04-17T19:28:24.099" v="30" actId="1076"/>
          <ac:picMkLst>
            <pc:docMk/>
            <pc:sldMk cId="2996011911" sldId="284"/>
            <ac:picMk id="15" creationId="{39890576-C9D8-75ED-BE7E-F60F7956B177}"/>
          </ac:picMkLst>
        </pc:picChg>
        <pc:picChg chg="add mod">
          <ac:chgData name="Sichao Jiang" userId="S::js5399@nau.edu::038abb16-b482-4ac1-8b16-505bead46f6f" providerId="AD" clId="Web-{A3931B36-0850-53D2-D7B6-B8AFA3716DF5}" dt="2026-04-17T19:28:58.149" v="40" actId="1076"/>
          <ac:picMkLst>
            <pc:docMk/>
            <pc:sldMk cId="2996011911" sldId="284"/>
            <ac:picMk id="17" creationId="{DDEC5EF1-210E-F3A9-8182-D8661A400841}"/>
          </ac:picMkLst>
        </pc:picChg>
      </pc:sldChg>
    </pc:docChg>
  </pc:docChgLst>
  <pc:docChgLst>
    <pc:chgData name="Erik Alexander Leon" userId="S::eal368@nau.edu::73de7fb9-94be-49d5-84d1-1a4b39dbc6e3" providerId="AD" clId="Web-{2021DB93-2DF8-FECB-429D-CF5F67713376}"/>
    <pc:docChg chg="modSld">
      <pc:chgData name="Erik Alexander Leon" userId="S::eal368@nau.edu::73de7fb9-94be-49d5-84d1-1a4b39dbc6e3" providerId="AD" clId="Web-{2021DB93-2DF8-FECB-429D-CF5F67713376}" dt="2026-04-18T21:04:44.593" v="10" actId="1076"/>
      <pc:docMkLst>
        <pc:docMk/>
      </pc:docMkLst>
      <pc:sldChg chg="addSp delSp modSp addAnim delAnim">
        <pc:chgData name="Erik Alexander Leon" userId="S::eal368@nau.edu::73de7fb9-94be-49d5-84d1-1a4b39dbc6e3" providerId="AD" clId="Web-{2021DB93-2DF8-FECB-429D-CF5F67713376}" dt="2026-04-18T21:04:44.593" v="10" actId="1076"/>
        <pc:sldMkLst>
          <pc:docMk/>
          <pc:sldMk cId="3657824954" sldId="448"/>
        </pc:sldMkLst>
        <pc:picChg chg="add mod">
          <ac:chgData name="Erik Alexander Leon" userId="S::eal368@nau.edu::73de7fb9-94be-49d5-84d1-1a4b39dbc6e3" providerId="AD" clId="Web-{2021DB93-2DF8-FECB-429D-CF5F67713376}" dt="2026-04-18T21:04:44.593" v="10" actId="1076"/>
          <ac:picMkLst>
            <pc:docMk/>
            <pc:sldMk cId="3657824954" sldId="448"/>
            <ac:picMk id="3" creationId="{9BC3A760-EF6C-52D9-2A89-72C59B3CE428}"/>
          </ac:picMkLst>
        </pc:picChg>
      </pc:sldChg>
    </pc:docChg>
  </pc:docChgLst>
  <pc:docChgLst>
    <pc:chgData name="Erik Alexander Leon" userId="S::eal368@nau.edu::73de7fb9-94be-49d5-84d1-1a4b39dbc6e3" providerId="AD" clId="Web-{22758F30-E859-BFC1-ECAE-042A64C94F95}"/>
    <pc:docChg chg="delSld modSld modSection">
      <pc:chgData name="Erik Alexander Leon" userId="S::eal368@nau.edu::73de7fb9-94be-49d5-84d1-1a4b39dbc6e3" providerId="AD" clId="Web-{22758F30-E859-BFC1-ECAE-042A64C94F95}" dt="2026-04-13T03:59:44.852" v="293"/>
      <pc:docMkLst>
        <pc:docMk/>
      </pc:docMkLst>
      <pc:sldChg chg="addSp delSp modSp addAnim">
        <pc:chgData name="Erik Alexander Leon" userId="S::eal368@nau.edu::73de7fb9-94be-49d5-84d1-1a4b39dbc6e3" providerId="AD" clId="Web-{22758F30-E859-BFC1-ECAE-042A64C94F95}" dt="2026-04-13T03:59:38.743" v="291" actId="1076"/>
        <pc:sldMkLst>
          <pc:docMk/>
          <pc:sldMk cId="4148732458" sldId="345"/>
        </pc:sldMkLst>
        <pc:spChg chg="add mod">
          <ac:chgData name="Erik Alexander Leon" userId="S::eal368@nau.edu::73de7fb9-94be-49d5-84d1-1a4b39dbc6e3" providerId="AD" clId="Web-{22758F30-E859-BFC1-ECAE-042A64C94F95}" dt="2026-04-13T03:58:11.086" v="249"/>
          <ac:spMkLst>
            <pc:docMk/>
            <pc:sldMk cId="4148732458" sldId="345"/>
            <ac:spMk id="15" creationId="{0CC31597-57AC-6B28-D034-5759A385FF51}"/>
          </ac:spMkLst>
        </pc:spChg>
        <pc:spChg chg="add mod">
          <ac:chgData name="Erik Alexander Leon" userId="S::eal368@nau.edu::73de7fb9-94be-49d5-84d1-1a4b39dbc6e3" providerId="AD" clId="Web-{22758F30-E859-BFC1-ECAE-042A64C94F95}" dt="2026-04-13T03:59:38.743" v="291" actId="1076"/>
          <ac:spMkLst>
            <pc:docMk/>
            <pc:sldMk cId="4148732458" sldId="345"/>
            <ac:spMk id="16" creationId="{BBCE3D49-05BB-10BB-82F8-F801F040EB3A}"/>
          </ac:spMkLst>
        </pc:spChg>
        <pc:spChg chg="add mod">
          <ac:chgData name="Erik Alexander Leon" userId="S::eal368@nau.edu::73de7fb9-94be-49d5-84d1-1a4b39dbc6e3" providerId="AD" clId="Web-{22758F30-E859-BFC1-ECAE-042A64C94F95}" dt="2026-04-13T03:59:32.743" v="289" actId="1076"/>
          <ac:spMkLst>
            <pc:docMk/>
            <pc:sldMk cId="4148732458" sldId="345"/>
            <ac:spMk id="17" creationId="{E12C08D9-FF02-EAFC-F14E-39C779AD1A54}"/>
          </ac:spMkLst>
        </pc:spChg>
        <pc:picChg chg="mod">
          <ac:chgData name="Erik Alexander Leon" userId="S::eal368@nau.edu::73de7fb9-94be-49d5-84d1-1a4b39dbc6e3" providerId="AD" clId="Web-{22758F30-E859-BFC1-ECAE-042A64C94F95}" dt="2026-04-13T03:59:32.696" v="287" actId="1076"/>
          <ac:picMkLst>
            <pc:docMk/>
            <pc:sldMk cId="4148732458" sldId="345"/>
            <ac:picMk id="6" creationId="{22849BF4-D3FD-06EB-399E-5B9FE6B82379}"/>
          </ac:picMkLst>
        </pc:picChg>
        <pc:picChg chg="add mod modCrop">
          <ac:chgData name="Erik Alexander Leon" userId="S::eal368@nau.edu::73de7fb9-94be-49d5-84d1-1a4b39dbc6e3" providerId="AD" clId="Web-{22758F30-E859-BFC1-ECAE-042A64C94F95}" dt="2026-04-13T03:59:32.727" v="288" actId="1076"/>
          <ac:picMkLst>
            <pc:docMk/>
            <pc:sldMk cId="4148732458" sldId="345"/>
            <ac:picMk id="9" creationId="{B858E737-9AA1-9A29-1BFB-4AE16C5DE31B}"/>
          </ac:picMkLst>
        </pc:picChg>
        <pc:picChg chg="add mod">
          <ac:chgData name="Erik Alexander Leon" userId="S::eal368@nau.edu::73de7fb9-94be-49d5-84d1-1a4b39dbc6e3" providerId="AD" clId="Web-{22758F30-E859-BFC1-ECAE-042A64C94F95}" dt="2026-04-13T03:59:26.946" v="286" actId="1076"/>
          <ac:picMkLst>
            <pc:docMk/>
            <pc:sldMk cId="4148732458" sldId="345"/>
            <ac:picMk id="10" creationId="{FD6B82B8-B785-1AFA-4DC0-DFB6C4AFE68E}"/>
          </ac:picMkLst>
        </pc:picChg>
        <pc:picChg chg="add mod modCrop">
          <ac:chgData name="Erik Alexander Leon" userId="S::eal368@nau.edu::73de7fb9-94be-49d5-84d1-1a4b39dbc6e3" providerId="AD" clId="Web-{22758F30-E859-BFC1-ECAE-042A64C94F95}" dt="2026-04-13T03:59:38.727" v="290" actId="1076"/>
          <ac:picMkLst>
            <pc:docMk/>
            <pc:sldMk cId="4148732458" sldId="345"/>
            <ac:picMk id="13" creationId="{B7A51704-4D07-C019-D1CF-B9D2FB0746EB}"/>
          </ac:picMkLst>
        </pc:picChg>
      </pc:sldChg>
      <pc:sldChg chg="addSp delSp modSp">
        <pc:chgData name="Erik Alexander Leon" userId="S::eal368@nau.edu::73de7fb9-94be-49d5-84d1-1a4b39dbc6e3" providerId="AD" clId="Web-{22758F30-E859-BFC1-ECAE-042A64C94F95}" dt="2026-04-13T03:56:36.147" v="218" actId="1076"/>
        <pc:sldMkLst>
          <pc:docMk/>
          <pc:sldMk cId="1540890849" sldId="361"/>
        </pc:sldMkLst>
        <pc:spChg chg="mod">
          <ac:chgData name="Erik Alexander Leon" userId="S::eal368@nau.edu::73de7fb9-94be-49d5-84d1-1a4b39dbc6e3" providerId="AD" clId="Web-{22758F30-E859-BFC1-ECAE-042A64C94F95}" dt="2026-04-13T03:23:01.294" v="149" actId="14100"/>
          <ac:spMkLst>
            <pc:docMk/>
            <pc:sldMk cId="1540890849" sldId="361"/>
            <ac:spMk id="3" creationId="{87A2A727-B59A-2F59-5498-155E5005A3D6}"/>
          </ac:spMkLst>
        </pc:spChg>
        <pc:picChg chg="mod">
          <ac:chgData name="Erik Alexander Leon" userId="S::eal368@nau.edu::73de7fb9-94be-49d5-84d1-1a4b39dbc6e3" providerId="AD" clId="Web-{22758F30-E859-BFC1-ECAE-042A64C94F95}" dt="2026-04-13T03:23:27.810" v="159" actId="14100"/>
          <ac:picMkLst>
            <pc:docMk/>
            <pc:sldMk cId="1540890849" sldId="361"/>
            <ac:picMk id="5" creationId="{C19EFDC3-A984-744A-394C-D7255C8F171D}"/>
          </ac:picMkLst>
        </pc:picChg>
        <pc:picChg chg="mod">
          <ac:chgData name="Erik Alexander Leon" userId="S::eal368@nau.edu::73de7fb9-94be-49d5-84d1-1a4b39dbc6e3" providerId="AD" clId="Web-{22758F30-E859-BFC1-ECAE-042A64C94F95}" dt="2026-04-13T03:56:13.662" v="214" actId="1076"/>
          <ac:picMkLst>
            <pc:docMk/>
            <pc:sldMk cId="1540890849" sldId="361"/>
            <ac:picMk id="7" creationId="{1C56B36E-8782-F2C5-2850-90A5D3AFC670}"/>
          </ac:picMkLst>
        </pc:picChg>
        <pc:picChg chg="mod">
          <ac:chgData name="Erik Alexander Leon" userId="S::eal368@nau.edu::73de7fb9-94be-49d5-84d1-1a4b39dbc6e3" providerId="AD" clId="Web-{22758F30-E859-BFC1-ECAE-042A64C94F95}" dt="2026-04-13T03:25:58.796" v="173" actId="14100"/>
          <ac:picMkLst>
            <pc:docMk/>
            <pc:sldMk cId="1540890849" sldId="361"/>
            <ac:picMk id="8" creationId="{671A3BCF-2D82-B4D3-9343-8C14AA97E9D6}"/>
          </ac:picMkLst>
        </pc:picChg>
        <pc:picChg chg="mod">
          <ac:chgData name="Erik Alexander Leon" userId="S::eal368@nau.edu::73de7fb9-94be-49d5-84d1-1a4b39dbc6e3" providerId="AD" clId="Web-{22758F30-E859-BFC1-ECAE-042A64C94F95}" dt="2026-04-13T03:56:36.147" v="218" actId="1076"/>
          <ac:picMkLst>
            <pc:docMk/>
            <pc:sldMk cId="1540890849" sldId="361"/>
            <ac:picMk id="10" creationId="{F8B7C413-A021-8351-F93C-36CB5660A754}"/>
          </ac:picMkLst>
        </pc:picChg>
        <pc:picChg chg="mod">
          <ac:chgData name="Erik Alexander Leon" userId="S::eal368@nau.edu::73de7fb9-94be-49d5-84d1-1a4b39dbc6e3" providerId="AD" clId="Web-{22758F30-E859-BFC1-ECAE-042A64C94F95}" dt="2026-04-13T03:56:36.100" v="217" actId="1076"/>
          <ac:picMkLst>
            <pc:docMk/>
            <pc:sldMk cId="1540890849" sldId="361"/>
            <ac:picMk id="11" creationId="{3000D694-460B-9A29-6141-5591BFD0B8BF}"/>
          </ac:picMkLst>
        </pc:picChg>
      </pc:sldChg>
    </pc:docChg>
  </pc:docChgLst>
  <pc:docChgLst>
    <pc:chgData name="Erik Alexander Leon" userId="S::eal368@nau.edu::73de7fb9-94be-49d5-84d1-1a4b39dbc6e3" providerId="AD" clId="Web-{A9F9424C-307B-CDF0-E46F-A5121DF069D2}"/>
    <pc:docChg chg="delSld modSld sldOrd modSection">
      <pc:chgData name="Erik Alexander Leon" userId="S::eal368@nau.edu::73de7fb9-94be-49d5-84d1-1a4b39dbc6e3" providerId="AD" clId="Web-{A9F9424C-307B-CDF0-E46F-A5121DF069D2}" dt="2026-04-13T03:15:42.559" v="140" actId="14100"/>
      <pc:docMkLst>
        <pc:docMk/>
      </pc:docMkLst>
      <pc:sldChg chg="modSp">
        <pc:chgData name="Erik Alexander Leon" userId="S::eal368@nau.edu::73de7fb9-94be-49d5-84d1-1a4b39dbc6e3" providerId="AD" clId="Web-{A9F9424C-307B-CDF0-E46F-A5121DF069D2}" dt="2026-04-13T03:15:42.559" v="140" actId="14100"/>
        <pc:sldMkLst>
          <pc:docMk/>
          <pc:sldMk cId="3626829727" sldId="277"/>
        </pc:sldMkLst>
        <pc:picChg chg="mod">
          <ac:chgData name="Erik Alexander Leon" userId="S::eal368@nau.edu::73de7fb9-94be-49d5-84d1-1a4b39dbc6e3" providerId="AD" clId="Web-{A9F9424C-307B-CDF0-E46F-A5121DF069D2}" dt="2026-04-13T03:15:42.559" v="140" actId="14100"/>
          <ac:picMkLst>
            <pc:docMk/>
            <pc:sldMk cId="3626829727" sldId="277"/>
            <ac:picMk id="6" creationId="{667CDEA5-CD4D-ED51-9E82-DDA687FAB4FB}"/>
          </ac:picMkLst>
        </pc:picChg>
      </pc:sldChg>
      <pc:sldChg chg="modSp">
        <pc:chgData name="Erik Alexander Leon" userId="S::eal368@nau.edu::73de7fb9-94be-49d5-84d1-1a4b39dbc6e3" providerId="AD" clId="Web-{A9F9424C-307B-CDF0-E46F-A5121DF069D2}" dt="2026-04-13T03:07:09.041" v="131" actId="20577"/>
        <pc:sldMkLst>
          <pc:docMk/>
          <pc:sldMk cId="3719432007" sldId="347"/>
        </pc:sldMkLst>
        <pc:spChg chg="mod">
          <ac:chgData name="Erik Alexander Leon" userId="S::eal368@nau.edu::73de7fb9-94be-49d5-84d1-1a4b39dbc6e3" providerId="AD" clId="Web-{A9F9424C-307B-CDF0-E46F-A5121DF069D2}" dt="2026-04-13T03:07:09.041" v="131" actId="20577"/>
          <ac:spMkLst>
            <pc:docMk/>
            <pc:sldMk cId="3719432007" sldId="347"/>
            <ac:spMk id="5" creationId="{ED786359-D1B7-9BFB-88F2-A0FA9E6E8B47}"/>
          </ac:spMkLst>
        </pc:spChg>
        <pc:picChg chg="mod">
          <ac:chgData name="Erik Alexander Leon" userId="S::eal368@nau.edu::73de7fb9-94be-49d5-84d1-1a4b39dbc6e3" providerId="AD" clId="Web-{A9F9424C-307B-CDF0-E46F-A5121DF069D2}" dt="2026-04-13T03:04:23.083" v="11" actId="1076"/>
          <ac:picMkLst>
            <pc:docMk/>
            <pc:sldMk cId="3719432007" sldId="347"/>
            <ac:picMk id="3" creationId="{1165B9F1-9D1B-36BB-3C12-16921D2E9A56}"/>
          </ac:picMkLst>
        </pc:picChg>
        <pc:picChg chg="mod">
          <ac:chgData name="Erik Alexander Leon" userId="S::eal368@nau.edu::73de7fb9-94be-49d5-84d1-1a4b39dbc6e3" providerId="AD" clId="Web-{A9F9424C-307B-CDF0-E46F-A5121DF069D2}" dt="2026-04-13T03:04:23.114" v="12" actId="1076"/>
          <ac:picMkLst>
            <pc:docMk/>
            <pc:sldMk cId="3719432007" sldId="347"/>
            <ac:picMk id="6" creationId="{1CE87728-C88C-494D-894D-987FB0CEA931}"/>
          </ac:picMkLst>
        </pc:picChg>
        <pc:cxnChg chg="mod">
          <ac:chgData name="Erik Alexander Leon" userId="S::eal368@nau.edu::73de7fb9-94be-49d5-84d1-1a4b39dbc6e3" providerId="AD" clId="Web-{A9F9424C-307B-CDF0-E46F-A5121DF069D2}" dt="2026-04-13T03:04:23.114" v="12" actId="1076"/>
          <ac:cxnSpMkLst>
            <pc:docMk/>
            <pc:sldMk cId="3719432007" sldId="347"/>
            <ac:cxnSpMk id="8" creationId="{AD14BF4B-28AC-1B7C-5C04-A5D58D02BD06}"/>
          </ac:cxnSpMkLst>
        </pc:cxnChg>
      </pc:sldChg>
      <pc:sldChg chg="addSp modSp ord">
        <pc:chgData name="Erik Alexander Leon" userId="S::eal368@nau.edu::73de7fb9-94be-49d5-84d1-1a4b39dbc6e3" providerId="AD" clId="Web-{A9F9424C-307B-CDF0-E46F-A5121DF069D2}" dt="2026-04-13T03:15:27.277" v="138" actId="1076"/>
        <pc:sldMkLst>
          <pc:docMk/>
          <pc:sldMk cId="1540890849" sldId="361"/>
        </pc:sldMkLst>
        <pc:spChg chg="mod">
          <ac:chgData name="Erik Alexander Leon" userId="S::eal368@nau.edu::73de7fb9-94be-49d5-84d1-1a4b39dbc6e3" providerId="AD" clId="Web-{A9F9424C-307B-CDF0-E46F-A5121DF069D2}" dt="2026-04-13T03:07:30.229" v="134" actId="20577"/>
          <ac:spMkLst>
            <pc:docMk/>
            <pc:sldMk cId="1540890849" sldId="361"/>
            <ac:spMk id="2" creationId="{2C0103A8-59E5-ED70-C141-71004C989AB8}"/>
          </ac:spMkLst>
        </pc:spChg>
      </pc:sldChg>
    </pc:docChg>
  </pc:docChgLst>
  <pc:docChgLst>
    <pc:chgData name="Riley J Shepard" userId="S::rjs583@nau.edu::5e93948d-220a-41fa-9437-9117800d540c" providerId="AD" clId="Web-{837A057E-6D68-4A15-A681-BF29706EC2A3}"/>
    <pc:docChg chg="modSld">
      <pc:chgData name="Riley J Shepard" userId="S::rjs583@nau.edu::5e93948d-220a-41fa-9437-9117800d540c" providerId="AD" clId="Web-{837A057E-6D68-4A15-A681-BF29706EC2A3}" dt="2026-04-18T03:20:07.490" v="145" actId="20577"/>
      <pc:docMkLst>
        <pc:docMk/>
      </pc:docMkLst>
      <pc:sldChg chg="modSp">
        <pc:chgData name="Riley J Shepard" userId="S::rjs583@nau.edu::5e93948d-220a-41fa-9437-9117800d540c" providerId="AD" clId="Web-{837A057E-6D68-4A15-A681-BF29706EC2A3}" dt="2026-04-18T03:19:32.568" v="141" actId="20577"/>
        <pc:sldMkLst>
          <pc:docMk/>
          <pc:sldMk cId="3626829727" sldId="277"/>
        </pc:sldMkLst>
        <pc:spChg chg="mod">
          <ac:chgData name="Riley J Shepard" userId="S::rjs583@nau.edu::5e93948d-220a-41fa-9437-9117800d540c" providerId="AD" clId="Web-{837A057E-6D68-4A15-A681-BF29706EC2A3}" dt="2026-04-18T03:19:32.568" v="141" actId="20577"/>
          <ac:spMkLst>
            <pc:docMk/>
            <pc:sldMk cId="3626829727" sldId="277"/>
            <ac:spMk id="4" creationId="{2DA24A4E-95D7-5CDA-E642-5A372BEE35BA}"/>
          </ac:spMkLst>
        </pc:spChg>
      </pc:sldChg>
      <pc:sldChg chg="modSp">
        <pc:chgData name="Riley J Shepard" userId="S::rjs583@nau.edu::5e93948d-220a-41fa-9437-9117800d540c" providerId="AD" clId="Web-{837A057E-6D68-4A15-A681-BF29706EC2A3}" dt="2026-04-18T03:20:07.490" v="145" actId="20577"/>
        <pc:sldMkLst>
          <pc:docMk/>
          <pc:sldMk cId="4148732458" sldId="345"/>
        </pc:sldMkLst>
        <pc:spChg chg="mod">
          <ac:chgData name="Riley J Shepard" userId="S::rjs583@nau.edu::5e93948d-220a-41fa-9437-9117800d540c" providerId="AD" clId="Web-{837A057E-6D68-4A15-A681-BF29706EC2A3}" dt="2026-04-18T03:20:07.490" v="145" actId="20577"/>
          <ac:spMkLst>
            <pc:docMk/>
            <pc:sldMk cId="4148732458" sldId="345"/>
            <ac:spMk id="16" creationId="{BBCE3D49-05BB-10BB-82F8-F801F040EB3A}"/>
          </ac:spMkLst>
        </pc:spChg>
        <pc:picChg chg="mod">
          <ac:chgData name="Riley J Shepard" userId="S::rjs583@nau.edu::5e93948d-220a-41fa-9437-9117800d540c" providerId="AD" clId="Web-{837A057E-6D68-4A15-A681-BF29706EC2A3}" dt="2026-04-18T03:19:55.834" v="142" actId="1076"/>
          <ac:picMkLst>
            <pc:docMk/>
            <pc:sldMk cId="4148732458" sldId="345"/>
            <ac:picMk id="13" creationId="{B7A51704-4D07-C019-D1CF-B9D2FB0746EB}"/>
          </ac:picMkLst>
        </pc:picChg>
      </pc:sldChg>
      <pc:sldChg chg="modSp">
        <pc:chgData name="Riley J Shepard" userId="S::rjs583@nau.edu::5e93948d-220a-41fa-9437-9117800d540c" providerId="AD" clId="Web-{837A057E-6D68-4A15-A681-BF29706EC2A3}" dt="2026-04-18T03:17:31.567" v="140"/>
        <pc:sldMkLst>
          <pc:docMk/>
          <pc:sldMk cId="4062726063" sldId="418"/>
        </pc:sldMkLst>
        <pc:graphicFrameChg chg="mod modGraphic">
          <ac:chgData name="Riley J Shepard" userId="S::rjs583@nau.edu::5e93948d-220a-41fa-9437-9117800d540c" providerId="AD" clId="Web-{837A057E-6D68-4A15-A681-BF29706EC2A3}" dt="2026-04-18T03:17:31.567" v="140"/>
          <ac:graphicFrameMkLst>
            <pc:docMk/>
            <pc:sldMk cId="4062726063" sldId="418"/>
            <ac:graphicFrameMk id="3" creationId="{F6C19600-E39D-2FEE-97E3-AFE1417BA75C}"/>
          </ac:graphicFrameMkLst>
        </pc:graphicFrameChg>
      </pc:sldChg>
      <pc:sldChg chg="modSp">
        <pc:chgData name="Riley J Shepard" userId="S::rjs583@nau.edu::5e93948d-220a-41fa-9437-9117800d540c" providerId="AD" clId="Web-{837A057E-6D68-4A15-A681-BF29706EC2A3}" dt="2026-04-18T03:14:20.251" v="14" actId="20577"/>
        <pc:sldMkLst>
          <pc:docMk/>
          <pc:sldMk cId="3555731199" sldId="424"/>
        </pc:sldMkLst>
        <pc:spChg chg="mod">
          <ac:chgData name="Riley J Shepard" userId="S::rjs583@nau.edu::5e93948d-220a-41fa-9437-9117800d540c" providerId="AD" clId="Web-{837A057E-6D68-4A15-A681-BF29706EC2A3}" dt="2026-04-18T03:14:20.251" v="14" actId="20577"/>
          <ac:spMkLst>
            <pc:docMk/>
            <pc:sldMk cId="3555731199" sldId="424"/>
            <ac:spMk id="6" creationId="{BB91BD6B-D0C7-80DE-CDA3-860496A484D8}"/>
          </ac:spMkLst>
        </pc:spChg>
      </pc:sldChg>
    </pc:docChg>
  </pc:docChgLst>
  <pc:docChgLst>
    <pc:chgData name="Riley J Shepard" userId="5e93948d-220a-41fa-9437-9117800d540c" providerId="ADAL" clId="{B199D3DE-EA05-4F66-820F-78FBF9C933F3}"/>
    <pc:docChg chg="undo redo custSel addSld delSld modSld sldOrd addSection delSection modSection">
      <pc:chgData name="Riley J Shepard" userId="5e93948d-220a-41fa-9437-9117800d540c" providerId="ADAL" clId="{B199D3DE-EA05-4F66-820F-78FBF9C933F3}" dt="2026-04-19T22:07:19.609" v="3627" actId="20577"/>
      <pc:docMkLst>
        <pc:docMk/>
      </pc:docMkLst>
      <pc:sldChg chg="addSp modSp mod">
        <pc:chgData name="Riley J Shepard" userId="5e93948d-220a-41fa-9437-9117800d540c" providerId="ADAL" clId="{B199D3DE-EA05-4F66-820F-78FBF9C933F3}" dt="2026-04-09T16:59:23.614" v="617" actId="2711"/>
        <pc:sldMkLst>
          <pc:docMk/>
          <pc:sldMk cId="2150756159" sldId="256"/>
        </pc:sldMkLst>
        <pc:spChg chg="mod">
          <ac:chgData name="Riley J Shepard" userId="5e93948d-220a-41fa-9437-9117800d540c" providerId="ADAL" clId="{B199D3DE-EA05-4F66-820F-78FBF9C933F3}" dt="2026-04-09T16:59:15.797" v="616" actId="2711"/>
          <ac:spMkLst>
            <pc:docMk/>
            <pc:sldMk cId="2150756159" sldId="256"/>
            <ac:spMk id="3" creationId="{A47A929C-F016-0E4C-BBA8-F90194F293AF}"/>
          </ac:spMkLst>
        </pc:spChg>
        <pc:spChg chg="mod">
          <ac:chgData name="Riley J Shepard" userId="5e93948d-220a-41fa-9437-9117800d540c" providerId="ADAL" clId="{B199D3DE-EA05-4F66-820F-78FBF9C933F3}" dt="2026-04-09T16:59:23.614" v="617" actId="2711"/>
          <ac:spMkLst>
            <pc:docMk/>
            <pc:sldMk cId="2150756159" sldId="256"/>
            <ac:spMk id="4" creationId="{652DB678-FFA9-2547-B22A-6C5EFA9C1F2B}"/>
          </ac:spMkLst>
        </pc:spChg>
        <pc:picChg chg="add mod">
          <ac:chgData name="Riley J Shepard" userId="5e93948d-220a-41fa-9437-9117800d540c" providerId="ADAL" clId="{B199D3DE-EA05-4F66-820F-78FBF9C933F3}" dt="2026-04-09T16:34:29.451" v="142" actId="1076"/>
          <ac:picMkLst>
            <pc:docMk/>
            <pc:sldMk cId="2150756159" sldId="256"/>
            <ac:picMk id="5" creationId="{699E4F3A-E563-A388-C67B-7B150817E87E}"/>
          </ac:picMkLst>
        </pc:picChg>
      </pc:sldChg>
      <pc:sldChg chg="addSp modSp mod ord">
        <pc:chgData name="Riley J Shepard" userId="5e93948d-220a-41fa-9437-9117800d540c" providerId="ADAL" clId="{B199D3DE-EA05-4F66-820F-78FBF9C933F3}" dt="2026-04-13T06:33:16.149" v="2929" actId="20577"/>
        <pc:sldMkLst>
          <pc:docMk/>
          <pc:sldMk cId="3626829727" sldId="277"/>
        </pc:sldMkLst>
        <pc:spChg chg="mod">
          <ac:chgData name="Riley J Shepard" userId="5e93948d-220a-41fa-9437-9117800d540c" providerId="ADAL" clId="{B199D3DE-EA05-4F66-820F-78FBF9C933F3}" dt="2026-04-09T18:59:28.388" v="1755" actId="15"/>
          <ac:spMkLst>
            <pc:docMk/>
            <pc:sldMk cId="3626829727" sldId="277"/>
            <ac:spMk id="3" creationId="{2589FAA7-A986-C5FC-20FD-3C92A9B938D1}"/>
          </ac:spMkLst>
        </pc:spChg>
        <pc:spChg chg="mod">
          <ac:chgData name="Riley J Shepard" userId="5e93948d-220a-41fa-9437-9117800d540c" providerId="ADAL" clId="{B199D3DE-EA05-4F66-820F-78FBF9C933F3}" dt="2026-04-13T06:33:16.149" v="2929" actId="20577"/>
          <ac:spMkLst>
            <pc:docMk/>
            <pc:sldMk cId="3626829727" sldId="277"/>
            <ac:spMk id="4" creationId="{2DA24A4E-95D7-5CDA-E642-5A372BEE35BA}"/>
          </ac:spMkLst>
        </pc:spChg>
        <pc:spChg chg="mod">
          <ac:chgData name="Riley J Shepard" userId="5e93948d-220a-41fa-9437-9117800d540c" providerId="ADAL" clId="{B199D3DE-EA05-4F66-820F-78FBF9C933F3}" dt="2026-04-09T16:59:49.737" v="620" actId="2711"/>
          <ac:spMkLst>
            <pc:docMk/>
            <pc:sldMk cId="3626829727" sldId="277"/>
            <ac:spMk id="5" creationId="{E594F90E-06D9-4164-B565-796809A4357C}"/>
          </ac:spMkLst>
        </pc:spChg>
        <pc:spChg chg="add mod">
          <ac:chgData name="Riley J Shepard" userId="5e93948d-220a-41fa-9437-9117800d540c" providerId="ADAL" clId="{B199D3DE-EA05-4F66-820F-78FBF9C933F3}" dt="2026-04-09T17:00:13.081" v="622" actId="255"/>
          <ac:spMkLst>
            <pc:docMk/>
            <pc:sldMk cId="3626829727" sldId="277"/>
            <ac:spMk id="8" creationId="{758F7030-D1C4-CB3C-40F4-5A474F1A0C94}"/>
          </ac:spMkLst>
        </pc:spChg>
        <pc:picChg chg="mod">
          <ac:chgData name="Riley J Shepard" userId="5e93948d-220a-41fa-9437-9117800d540c" providerId="ADAL" clId="{B199D3DE-EA05-4F66-820F-78FBF9C933F3}" dt="2026-04-09T16:42:49.381" v="476" actId="1076"/>
          <ac:picMkLst>
            <pc:docMk/>
            <pc:sldMk cId="3626829727" sldId="277"/>
            <ac:picMk id="6" creationId="{667CDEA5-CD4D-ED51-9E82-DDA687FAB4FB}"/>
          </ac:picMkLst>
        </pc:picChg>
      </pc:sldChg>
      <pc:sldChg chg="modSp mod">
        <pc:chgData name="Riley J Shepard" userId="5e93948d-220a-41fa-9437-9117800d540c" providerId="ADAL" clId="{B199D3DE-EA05-4F66-820F-78FBF9C933F3}" dt="2026-04-18T03:48:59.304" v="3565" actId="1076"/>
        <pc:sldMkLst>
          <pc:docMk/>
          <pc:sldMk cId="2996011911" sldId="284"/>
        </pc:sldMkLst>
        <pc:spChg chg="mod">
          <ac:chgData name="Riley J Shepard" userId="5e93948d-220a-41fa-9437-9117800d540c" providerId="ADAL" clId="{B199D3DE-EA05-4F66-820F-78FBF9C933F3}" dt="2026-04-18T03:34:31.559" v="3402" actId="1076"/>
          <ac:spMkLst>
            <pc:docMk/>
            <pc:sldMk cId="2996011911" sldId="284"/>
            <ac:spMk id="5" creationId="{07C59276-CBBE-E01D-D1CC-F3FCA399E18F}"/>
          </ac:spMkLst>
        </pc:spChg>
        <pc:spChg chg="mod">
          <ac:chgData name="Riley J Shepard" userId="5e93948d-220a-41fa-9437-9117800d540c" providerId="ADAL" clId="{B199D3DE-EA05-4F66-820F-78FBF9C933F3}" dt="2026-04-18T03:48:59.304" v="3565" actId="1076"/>
          <ac:spMkLst>
            <pc:docMk/>
            <pc:sldMk cId="2996011911" sldId="284"/>
            <ac:spMk id="7" creationId="{0ADE355C-6534-8648-E434-FF7E60A9CE46}"/>
          </ac:spMkLst>
        </pc:spChg>
        <pc:spChg chg="mod">
          <ac:chgData name="Riley J Shepard" userId="5e93948d-220a-41fa-9437-9117800d540c" providerId="ADAL" clId="{B199D3DE-EA05-4F66-820F-78FBF9C933F3}" dt="2026-04-18T03:33:37.141" v="3386" actId="1076"/>
          <ac:spMkLst>
            <pc:docMk/>
            <pc:sldMk cId="2996011911" sldId="284"/>
            <ac:spMk id="8" creationId="{93C435C4-1516-900E-CEF6-664C880BE6E2}"/>
          </ac:spMkLst>
        </pc:spChg>
        <pc:spChg chg="mod">
          <ac:chgData name="Riley J Shepard" userId="5e93948d-220a-41fa-9437-9117800d540c" providerId="ADAL" clId="{B199D3DE-EA05-4F66-820F-78FBF9C933F3}" dt="2026-04-13T06:44:53.307" v="3124" actId="20577"/>
          <ac:spMkLst>
            <pc:docMk/>
            <pc:sldMk cId="2996011911" sldId="284"/>
            <ac:spMk id="9" creationId="{A7419229-FF6A-C4FB-FE7E-36AFE3521276}"/>
          </ac:spMkLst>
        </pc:spChg>
        <pc:spChg chg="mod">
          <ac:chgData name="Riley J Shepard" userId="5e93948d-220a-41fa-9437-9117800d540c" providerId="ADAL" clId="{B199D3DE-EA05-4F66-820F-78FBF9C933F3}" dt="2026-04-18T03:34:27.061" v="3400" actId="1076"/>
          <ac:spMkLst>
            <pc:docMk/>
            <pc:sldMk cId="2996011911" sldId="284"/>
            <ac:spMk id="13" creationId="{AEFFCA79-1DF4-33BB-CC74-9A73DE75291F}"/>
          </ac:spMkLst>
        </pc:spChg>
        <pc:spChg chg="mod">
          <ac:chgData name="Riley J Shepard" userId="5e93948d-220a-41fa-9437-9117800d540c" providerId="ADAL" clId="{B199D3DE-EA05-4F66-820F-78FBF9C933F3}" dt="2026-04-18T03:34:13.178" v="3396" actId="1076"/>
          <ac:spMkLst>
            <pc:docMk/>
            <pc:sldMk cId="2996011911" sldId="284"/>
            <ac:spMk id="18" creationId="{8F94F47D-F840-FB37-169E-92C7FCDA5BBE}"/>
          </ac:spMkLst>
        </pc:spChg>
        <pc:picChg chg="mod">
          <ac:chgData name="Riley J Shepard" userId="5e93948d-220a-41fa-9437-9117800d540c" providerId="ADAL" clId="{B199D3DE-EA05-4F66-820F-78FBF9C933F3}" dt="2026-04-18T03:34:23.831" v="3399" actId="1076"/>
          <ac:picMkLst>
            <pc:docMk/>
            <pc:sldMk cId="2996011911" sldId="284"/>
            <ac:picMk id="15" creationId="{39890576-C9D8-75ED-BE7E-F60F7956B177}"/>
          </ac:picMkLst>
        </pc:picChg>
        <pc:picChg chg="mod">
          <ac:chgData name="Riley J Shepard" userId="5e93948d-220a-41fa-9437-9117800d540c" providerId="ADAL" clId="{B199D3DE-EA05-4F66-820F-78FBF9C933F3}" dt="2026-04-18T03:34:28.611" v="3401" actId="1076"/>
          <ac:picMkLst>
            <pc:docMk/>
            <pc:sldMk cId="2996011911" sldId="284"/>
            <ac:picMk id="17" creationId="{DDEC5EF1-210E-F3A9-8182-D8661A400841}"/>
          </ac:picMkLst>
        </pc:picChg>
      </pc:sldChg>
      <pc:sldChg chg="modSp mod ord">
        <pc:chgData name="Riley J Shepard" userId="5e93948d-220a-41fa-9437-9117800d540c" providerId="ADAL" clId="{B199D3DE-EA05-4F66-820F-78FBF9C933F3}" dt="2026-04-13T06:34:05.402" v="2944" actId="20577"/>
        <pc:sldMkLst>
          <pc:docMk/>
          <pc:sldMk cId="507900990" sldId="290"/>
        </pc:sldMkLst>
        <pc:spChg chg="mod">
          <ac:chgData name="Riley J Shepard" userId="5e93948d-220a-41fa-9437-9117800d540c" providerId="ADAL" clId="{B199D3DE-EA05-4F66-820F-78FBF9C933F3}" dt="2026-04-09T17:01:47.235" v="639" actId="2711"/>
          <ac:spMkLst>
            <pc:docMk/>
            <pc:sldMk cId="507900990" sldId="290"/>
            <ac:spMk id="2" creationId="{B220ECA1-F879-92D2-7432-1DC0C15DA339}"/>
          </ac:spMkLst>
        </pc:spChg>
        <pc:spChg chg="mod">
          <ac:chgData name="Riley J Shepard" userId="5e93948d-220a-41fa-9437-9117800d540c" providerId="ADAL" clId="{B199D3DE-EA05-4F66-820F-78FBF9C933F3}" dt="2026-04-13T06:34:05.402" v="2944" actId="20577"/>
          <ac:spMkLst>
            <pc:docMk/>
            <pc:sldMk cId="507900990" sldId="290"/>
            <ac:spMk id="3" creationId="{9CDB8F6B-3A9E-E8B3-CCD4-1CF9F6E9E412}"/>
          </ac:spMkLst>
        </pc:spChg>
        <pc:spChg chg="mod">
          <ac:chgData name="Riley J Shepard" userId="5e93948d-220a-41fa-9437-9117800d540c" providerId="ADAL" clId="{B199D3DE-EA05-4F66-820F-78FBF9C933F3}" dt="2026-04-09T16:40:46.258" v="314" actId="20577"/>
          <ac:spMkLst>
            <pc:docMk/>
            <pc:sldMk cId="507900990" sldId="290"/>
            <ac:spMk id="4" creationId="{76A0A56E-5028-1E3F-13B7-06821C267324}"/>
          </ac:spMkLst>
        </pc:spChg>
        <pc:spChg chg="mod">
          <ac:chgData name="Riley J Shepard" userId="5e93948d-220a-41fa-9437-9117800d540c" providerId="ADAL" clId="{B199D3DE-EA05-4F66-820F-78FBF9C933F3}" dt="2026-04-09T17:01:16.982" v="633" actId="2711"/>
          <ac:spMkLst>
            <pc:docMk/>
            <pc:sldMk cId="507900990" sldId="290"/>
            <ac:spMk id="5" creationId="{422FAD90-EDA6-7BCD-D6C6-B52B49DB567B}"/>
          </ac:spMkLst>
        </pc:spChg>
        <pc:spChg chg="mod">
          <ac:chgData name="Riley J Shepard" userId="5e93948d-220a-41fa-9437-9117800d540c" providerId="ADAL" clId="{B199D3DE-EA05-4F66-820F-78FBF9C933F3}" dt="2026-04-09T17:01:24.263" v="634" actId="2711"/>
          <ac:spMkLst>
            <pc:docMk/>
            <pc:sldMk cId="507900990" sldId="290"/>
            <ac:spMk id="6" creationId="{DED3946E-40BF-3415-D85E-8CCF45FCA583}"/>
          </ac:spMkLst>
        </pc:spChg>
        <pc:spChg chg="mod">
          <ac:chgData name="Riley J Shepard" userId="5e93948d-220a-41fa-9437-9117800d540c" providerId="ADAL" clId="{B199D3DE-EA05-4F66-820F-78FBF9C933F3}" dt="2026-04-09T17:01:41.945" v="638" actId="2711"/>
          <ac:spMkLst>
            <pc:docMk/>
            <pc:sldMk cId="507900990" sldId="290"/>
            <ac:spMk id="9" creationId="{C6B027B2-54FC-EAFB-C5BF-73F1CECDC2D3}"/>
          </ac:spMkLst>
        </pc:spChg>
        <pc:spChg chg="mod">
          <ac:chgData name="Riley J Shepard" userId="5e93948d-220a-41fa-9437-9117800d540c" providerId="ADAL" clId="{B199D3DE-EA05-4F66-820F-78FBF9C933F3}" dt="2026-04-09T17:01:37.126" v="637" actId="1076"/>
          <ac:spMkLst>
            <pc:docMk/>
            <pc:sldMk cId="507900990" sldId="290"/>
            <ac:spMk id="11" creationId="{2A98D88F-D952-D10C-E282-B3F5ACC6E2BF}"/>
          </ac:spMkLst>
        </pc:spChg>
        <pc:picChg chg="mod">
          <ac:chgData name="Riley J Shepard" userId="5e93948d-220a-41fa-9437-9117800d540c" providerId="ADAL" clId="{B199D3DE-EA05-4F66-820F-78FBF9C933F3}" dt="2026-04-09T17:01:33.976" v="636" actId="1076"/>
          <ac:picMkLst>
            <pc:docMk/>
            <pc:sldMk cId="507900990" sldId="290"/>
            <ac:picMk id="10" creationId="{38E676FA-FD01-D975-D5DB-845253913318}"/>
          </ac:picMkLst>
        </pc:picChg>
      </pc:sldChg>
      <pc:sldChg chg="modSp mod ord">
        <pc:chgData name="Riley J Shepard" userId="5e93948d-220a-41fa-9437-9117800d540c" providerId="ADAL" clId="{B199D3DE-EA05-4F66-820F-78FBF9C933F3}" dt="2026-04-13T06:34:10.706" v="2946" actId="20577"/>
        <pc:sldMkLst>
          <pc:docMk/>
          <pc:sldMk cId="1078421833" sldId="291"/>
        </pc:sldMkLst>
        <pc:spChg chg="mod">
          <ac:chgData name="Riley J Shepard" userId="5e93948d-220a-41fa-9437-9117800d540c" providerId="ADAL" clId="{B199D3DE-EA05-4F66-820F-78FBF9C933F3}" dt="2026-04-09T17:02:06.324" v="664" actId="20577"/>
          <ac:spMkLst>
            <pc:docMk/>
            <pc:sldMk cId="1078421833" sldId="291"/>
            <ac:spMk id="4" creationId="{BA0EE67F-CBF9-4EB8-DE87-34FA874372FB}"/>
          </ac:spMkLst>
        </pc:spChg>
        <pc:spChg chg="mod">
          <ac:chgData name="Riley J Shepard" userId="5e93948d-220a-41fa-9437-9117800d540c" providerId="ADAL" clId="{B199D3DE-EA05-4F66-820F-78FBF9C933F3}" dt="2026-04-09T17:02:20.412" v="665" actId="2711"/>
          <ac:spMkLst>
            <pc:docMk/>
            <pc:sldMk cId="1078421833" sldId="291"/>
            <ac:spMk id="5" creationId="{CA920839-B533-5ACA-BB4C-DEA352C27F31}"/>
          </ac:spMkLst>
        </pc:spChg>
        <pc:spChg chg="mod">
          <ac:chgData name="Riley J Shepard" userId="5e93948d-220a-41fa-9437-9117800d540c" providerId="ADAL" clId="{B199D3DE-EA05-4F66-820F-78FBF9C933F3}" dt="2026-04-09T17:02:31.766" v="667" actId="2711"/>
          <ac:spMkLst>
            <pc:docMk/>
            <pc:sldMk cId="1078421833" sldId="291"/>
            <ac:spMk id="6" creationId="{90700CF6-1CED-4259-7F70-980CA921092D}"/>
          </ac:spMkLst>
        </pc:spChg>
        <pc:spChg chg="mod">
          <ac:chgData name="Riley J Shepard" userId="5e93948d-220a-41fa-9437-9117800d540c" providerId="ADAL" clId="{B199D3DE-EA05-4F66-820F-78FBF9C933F3}" dt="2026-04-09T17:02:25.824" v="666" actId="2711"/>
          <ac:spMkLst>
            <pc:docMk/>
            <pc:sldMk cId="1078421833" sldId="291"/>
            <ac:spMk id="7" creationId="{B12FDF04-CB29-1BAB-69CD-F97290D54747}"/>
          </ac:spMkLst>
        </pc:spChg>
        <pc:spChg chg="mod">
          <ac:chgData name="Riley J Shepard" userId="5e93948d-220a-41fa-9437-9117800d540c" providerId="ADAL" clId="{B199D3DE-EA05-4F66-820F-78FBF9C933F3}" dt="2026-04-13T06:34:10.706" v="2946" actId="20577"/>
          <ac:spMkLst>
            <pc:docMk/>
            <pc:sldMk cId="1078421833" sldId="291"/>
            <ac:spMk id="8" creationId="{020A8111-0751-E5DE-7E69-BC8EF127DF37}"/>
          </ac:spMkLst>
        </pc:spChg>
      </pc:sldChg>
      <pc:sldChg chg="modSp add mod ord">
        <pc:chgData name="Riley J Shepard" userId="5e93948d-220a-41fa-9437-9117800d540c" providerId="ADAL" clId="{B199D3DE-EA05-4F66-820F-78FBF9C933F3}" dt="2026-04-13T06:33:59.318" v="2942" actId="20577"/>
        <pc:sldMkLst>
          <pc:docMk/>
          <pc:sldMk cId="1911727358" sldId="295"/>
        </pc:sldMkLst>
        <pc:spChg chg="mod">
          <ac:chgData name="Riley J Shepard" userId="5e93948d-220a-41fa-9437-9117800d540c" providerId="ADAL" clId="{B199D3DE-EA05-4F66-820F-78FBF9C933F3}" dt="2026-04-13T06:33:59.318" v="2942" actId="20577"/>
          <ac:spMkLst>
            <pc:docMk/>
            <pc:sldMk cId="1911727358" sldId="295"/>
            <ac:spMk id="4" creationId="{26DA7963-E420-6A5B-AD36-802399D2A498}"/>
          </ac:spMkLst>
        </pc:spChg>
        <pc:spChg chg="mod">
          <ac:chgData name="Riley J Shepard" userId="5e93948d-220a-41fa-9437-9117800d540c" providerId="ADAL" clId="{B199D3DE-EA05-4F66-820F-78FBF9C933F3}" dt="2026-04-09T17:04:35.296" v="698" actId="27636"/>
          <ac:spMkLst>
            <pc:docMk/>
            <pc:sldMk cId="1911727358" sldId="295"/>
            <ac:spMk id="6" creationId="{54B8D7A4-B984-DC4C-4095-050626697766}"/>
          </ac:spMkLst>
        </pc:spChg>
        <pc:spChg chg="mod">
          <ac:chgData name="Riley J Shepard" userId="5e93948d-220a-41fa-9437-9117800d540c" providerId="ADAL" clId="{B199D3DE-EA05-4F66-820F-78FBF9C933F3}" dt="2026-04-09T16:39:37.868" v="298" actId="20577"/>
          <ac:spMkLst>
            <pc:docMk/>
            <pc:sldMk cId="1911727358" sldId="295"/>
            <ac:spMk id="7" creationId="{E37985F0-C41F-1042-A4A9-4A3B39F00886}"/>
          </ac:spMkLst>
        </pc:spChg>
        <pc:spChg chg="mod">
          <ac:chgData name="Riley J Shepard" userId="5e93948d-220a-41fa-9437-9117800d540c" providerId="ADAL" clId="{B199D3DE-EA05-4F66-820F-78FBF9C933F3}" dt="2026-04-09T17:01:07.154" v="631" actId="27636"/>
          <ac:spMkLst>
            <pc:docMk/>
            <pc:sldMk cId="1911727358" sldId="295"/>
            <ac:spMk id="11" creationId="{5C14D140-8820-8556-2E24-FE309D171EC7}"/>
          </ac:spMkLst>
        </pc:spChg>
        <pc:spChg chg="mod">
          <ac:chgData name="Riley J Shepard" userId="5e93948d-220a-41fa-9437-9117800d540c" providerId="ADAL" clId="{B199D3DE-EA05-4F66-820F-78FBF9C933F3}" dt="2026-04-09T17:00:54.378" v="627" actId="14100"/>
          <ac:spMkLst>
            <pc:docMk/>
            <pc:sldMk cId="1911727358" sldId="295"/>
            <ac:spMk id="12" creationId="{200553DE-AE48-711A-08DA-7F921CBC6BE7}"/>
          </ac:spMkLst>
        </pc:spChg>
        <pc:spChg chg="mod">
          <ac:chgData name="Riley J Shepard" userId="5e93948d-220a-41fa-9437-9117800d540c" providerId="ADAL" clId="{B199D3DE-EA05-4F66-820F-78FBF9C933F3}" dt="2026-04-09T17:01:01.208" v="629" actId="27636"/>
          <ac:spMkLst>
            <pc:docMk/>
            <pc:sldMk cId="1911727358" sldId="295"/>
            <ac:spMk id="13" creationId="{432FB08F-5CF4-C0F4-5436-8D196802E8A7}"/>
          </ac:spMkLst>
        </pc:spChg>
        <pc:spChg chg="mod">
          <ac:chgData name="Riley J Shepard" userId="5e93948d-220a-41fa-9437-9117800d540c" providerId="ADAL" clId="{B199D3DE-EA05-4F66-820F-78FBF9C933F3}" dt="2026-04-09T17:00:42.722" v="624" actId="2711"/>
          <ac:spMkLst>
            <pc:docMk/>
            <pc:sldMk cId="1911727358" sldId="295"/>
            <ac:spMk id="14" creationId="{9EEE1861-6A9A-6D16-32D2-B36B4876BF76}"/>
          </ac:spMkLst>
        </pc:spChg>
      </pc:sldChg>
      <pc:sldChg chg="addSp delSp modSp add mod ord">
        <pc:chgData name="Riley J Shepard" userId="5e93948d-220a-41fa-9437-9117800d540c" providerId="ADAL" clId="{B199D3DE-EA05-4F66-820F-78FBF9C933F3}" dt="2026-04-13T06:40:12.057" v="3064" actId="20577"/>
        <pc:sldMkLst>
          <pc:docMk/>
          <pc:sldMk cId="3290368762" sldId="299"/>
        </pc:sldMkLst>
        <pc:spChg chg="mod">
          <ac:chgData name="Riley J Shepard" userId="5e93948d-220a-41fa-9437-9117800d540c" providerId="ADAL" clId="{B199D3DE-EA05-4F66-820F-78FBF9C933F3}" dt="2026-04-09T18:26:34.398" v="1326" actId="20577"/>
          <ac:spMkLst>
            <pc:docMk/>
            <pc:sldMk cId="3290368762" sldId="299"/>
            <ac:spMk id="2" creationId="{278F4A17-EF6F-F08B-7A10-798380BD8B5B}"/>
          </ac:spMkLst>
        </pc:spChg>
        <pc:spChg chg="mod">
          <ac:chgData name="Riley J Shepard" userId="5e93948d-220a-41fa-9437-9117800d540c" providerId="ADAL" clId="{B199D3DE-EA05-4F66-820F-78FBF9C933F3}" dt="2026-04-13T06:40:12.057" v="3064" actId="20577"/>
          <ac:spMkLst>
            <pc:docMk/>
            <pc:sldMk cId="3290368762" sldId="299"/>
            <ac:spMk id="4" creationId="{ACAA91CD-6D34-C4BF-AF8D-99E9D8901A79}"/>
          </ac:spMkLst>
        </pc:spChg>
        <pc:spChg chg="mod">
          <ac:chgData name="Riley J Shepard" userId="5e93948d-220a-41fa-9437-9117800d540c" providerId="ADAL" clId="{B199D3DE-EA05-4F66-820F-78FBF9C933F3}" dt="2026-04-09T18:29:44.539" v="1375" actId="1076"/>
          <ac:spMkLst>
            <pc:docMk/>
            <pc:sldMk cId="3290368762" sldId="299"/>
            <ac:spMk id="8" creationId="{673E32E3-4EEE-DC74-2323-C6FCB7C4B70D}"/>
          </ac:spMkLst>
        </pc:spChg>
        <pc:spChg chg="mod">
          <ac:chgData name="Riley J Shepard" userId="5e93948d-220a-41fa-9437-9117800d540c" providerId="ADAL" clId="{B199D3DE-EA05-4F66-820F-78FBF9C933F3}" dt="2026-04-09T18:29:53.449" v="1377" actId="1076"/>
          <ac:spMkLst>
            <pc:docMk/>
            <pc:sldMk cId="3290368762" sldId="299"/>
            <ac:spMk id="11" creationId="{2468CAB6-B48B-8292-63AD-D8F766E816D8}"/>
          </ac:spMkLst>
        </pc:spChg>
        <pc:spChg chg="add mod">
          <ac:chgData name="Riley J Shepard" userId="5e93948d-220a-41fa-9437-9117800d540c" providerId="ADAL" clId="{B199D3DE-EA05-4F66-820F-78FBF9C933F3}" dt="2026-04-09T18:29:32.259" v="1371" actId="27636"/>
          <ac:spMkLst>
            <pc:docMk/>
            <pc:sldMk cId="3290368762" sldId="299"/>
            <ac:spMk id="14" creationId="{57968070-0430-24A6-7322-D589375B6660}"/>
          </ac:spMkLst>
        </pc:spChg>
        <pc:spChg chg="add mod">
          <ac:chgData name="Riley J Shepard" userId="5e93948d-220a-41fa-9437-9117800d540c" providerId="ADAL" clId="{B199D3DE-EA05-4F66-820F-78FBF9C933F3}" dt="2026-04-12T10:40:44.889" v="2412" actId="1076"/>
          <ac:spMkLst>
            <pc:docMk/>
            <pc:sldMk cId="3290368762" sldId="299"/>
            <ac:spMk id="15" creationId="{6712D38D-7D41-73A2-7E3C-D4B18DEB9844}"/>
          </ac:spMkLst>
        </pc:spChg>
        <pc:picChg chg="mod modCrop">
          <ac:chgData name="Riley J Shepard" userId="5e93948d-220a-41fa-9437-9117800d540c" providerId="ADAL" clId="{B199D3DE-EA05-4F66-820F-78FBF9C933F3}" dt="2026-04-09T18:29:48.051" v="1376" actId="14100"/>
          <ac:picMkLst>
            <pc:docMk/>
            <pc:sldMk cId="3290368762" sldId="299"/>
            <ac:picMk id="3" creationId="{13664C80-2A9F-9AD7-4892-7F73E7211FE7}"/>
          </ac:picMkLst>
        </pc:picChg>
        <pc:picChg chg="add mod">
          <ac:chgData name="Riley J Shepard" userId="5e93948d-220a-41fa-9437-9117800d540c" providerId="ADAL" clId="{B199D3DE-EA05-4F66-820F-78FBF9C933F3}" dt="2026-04-12T10:40:40.084" v="2411" actId="1076"/>
          <ac:picMkLst>
            <pc:docMk/>
            <pc:sldMk cId="3290368762" sldId="299"/>
            <ac:picMk id="10" creationId="{5A0A4578-824F-1D09-17C1-299D4607AF03}"/>
          </ac:picMkLst>
        </pc:picChg>
      </pc:sldChg>
      <pc:sldChg chg="modSp add mod ord">
        <pc:chgData name="Riley J Shepard" userId="5e93948d-220a-41fa-9437-9117800d540c" providerId="ADAL" clId="{B199D3DE-EA05-4F66-820F-78FBF9C933F3}" dt="2026-04-13T06:38:23.057" v="3013" actId="20577"/>
        <pc:sldMkLst>
          <pc:docMk/>
          <pc:sldMk cId="2756149284" sldId="307"/>
        </pc:sldMkLst>
        <pc:spChg chg="mod">
          <ac:chgData name="Riley J Shepard" userId="5e93948d-220a-41fa-9437-9117800d540c" providerId="ADAL" clId="{B199D3DE-EA05-4F66-820F-78FBF9C933F3}" dt="2026-04-13T06:38:23.057" v="3013" actId="20577"/>
          <ac:spMkLst>
            <pc:docMk/>
            <pc:sldMk cId="2756149284" sldId="307"/>
            <ac:spMk id="4" creationId="{4BB100AB-53B4-E05E-37E7-41668BB1064E}"/>
          </ac:spMkLst>
        </pc:spChg>
      </pc:sldChg>
      <pc:sldChg chg="addSp delSp modSp add mod ord">
        <pc:chgData name="Riley J Shepard" userId="5e93948d-220a-41fa-9437-9117800d540c" providerId="ADAL" clId="{B199D3DE-EA05-4F66-820F-78FBF9C933F3}" dt="2026-04-13T06:43:45.394" v="3106" actId="20577"/>
        <pc:sldMkLst>
          <pc:docMk/>
          <pc:sldMk cId="678015761" sldId="308"/>
        </pc:sldMkLst>
        <pc:spChg chg="mod">
          <ac:chgData name="Riley J Shepard" userId="5e93948d-220a-41fa-9437-9117800d540c" providerId="ADAL" clId="{B199D3DE-EA05-4F66-820F-78FBF9C933F3}" dt="2026-04-13T06:43:45.394" v="3106" actId="20577"/>
          <ac:spMkLst>
            <pc:docMk/>
            <pc:sldMk cId="678015761" sldId="308"/>
            <ac:spMk id="4" creationId="{FDDFBE43-5CDA-3416-63D5-86F56EEE91F5}"/>
          </ac:spMkLst>
        </pc:spChg>
        <pc:spChg chg="mod">
          <ac:chgData name="Riley J Shepard" userId="5e93948d-220a-41fa-9437-9117800d540c" providerId="ADAL" clId="{B199D3DE-EA05-4F66-820F-78FBF9C933F3}" dt="2026-04-12T10:16:17.804" v="2158" actId="20577"/>
          <ac:spMkLst>
            <pc:docMk/>
            <pc:sldMk cId="678015761" sldId="308"/>
            <ac:spMk id="7" creationId="{933C07FB-59C9-85AA-9A7B-EA3BDA7E67D6}"/>
          </ac:spMkLst>
        </pc:spChg>
        <pc:picChg chg="mod modCrop">
          <ac:chgData name="Riley J Shepard" userId="5e93948d-220a-41fa-9437-9117800d540c" providerId="ADAL" clId="{B199D3DE-EA05-4F66-820F-78FBF9C933F3}" dt="2026-04-12T10:16:41.118" v="2164" actId="732"/>
          <ac:picMkLst>
            <pc:docMk/>
            <pc:sldMk cId="678015761" sldId="308"/>
            <ac:picMk id="8" creationId="{C4EE81D4-F480-E452-5943-8F841BB9CAFF}"/>
          </ac:picMkLst>
        </pc:picChg>
        <pc:picChg chg="mod modCrop">
          <ac:chgData name="Riley J Shepard" userId="5e93948d-220a-41fa-9437-9117800d540c" providerId="ADAL" clId="{B199D3DE-EA05-4F66-820F-78FBF9C933F3}" dt="2026-04-12T10:16:26.832" v="2160" actId="732"/>
          <ac:picMkLst>
            <pc:docMk/>
            <pc:sldMk cId="678015761" sldId="308"/>
            <ac:picMk id="9" creationId="{1C649229-F84D-6C37-9676-CA4BD7A65F20}"/>
          </ac:picMkLst>
        </pc:picChg>
      </pc:sldChg>
      <pc:sldChg chg="addSp modSp add mod ord">
        <pc:chgData name="Riley J Shepard" userId="5e93948d-220a-41fa-9437-9117800d540c" providerId="ADAL" clId="{B199D3DE-EA05-4F66-820F-78FBF9C933F3}" dt="2026-04-13T06:43:39.990" v="3104" actId="20577"/>
        <pc:sldMkLst>
          <pc:docMk/>
          <pc:sldMk cId="3744446288" sldId="315"/>
        </pc:sldMkLst>
        <pc:spChg chg="mod">
          <ac:chgData name="Riley J Shepard" userId="5e93948d-220a-41fa-9437-9117800d540c" providerId="ADAL" clId="{B199D3DE-EA05-4F66-820F-78FBF9C933F3}" dt="2026-04-13T06:43:39.990" v="3104" actId="20577"/>
          <ac:spMkLst>
            <pc:docMk/>
            <pc:sldMk cId="3744446288" sldId="315"/>
            <ac:spMk id="4" creationId="{79439B0D-3493-0889-17BF-5534A42C04D3}"/>
          </ac:spMkLst>
        </pc:spChg>
      </pc:sldChg>
      <pc:sldChg chg="addSp delSp modSp add mod ord">
        <pc:chgData name="Riley J Shepard" userId="5e93948d-220a-41fa-9437-9117800d540c" providerId="ADAL" clId="{B199D3DE-EA05-4F66-820F-78FBF9C933F3}" dt="2026-04-18T03:47:44.914" v="3507" actId="20577"/>
        <pc:sldMkLst>
          <pc:docMk/>
          <pc:sldMk cId="1959456092" sldId="316"/>
        </pc:sldMkLst>
        <pc:spChg chg="mod">
          <ac:chgData name="Riley J Shepard" userId="5e93948d-220a-41fa-9437-9117800d540c" providerId="ADAL" clId="{B199D3DE-EA05-4F66-820F-78FBF9C933F3}" dt="2026-04-12T09:51:30.704" v="2039" actId="20577"/>
          <ac:spMkLst>
            <pc:docMk/>
            <pc:sldMk cId="1959456092" sldId="316"/>
            <ac:spMk id="2" creationId="{5F16BE28-A21F-9347-BEEA-3E5B9C77D81D}"/>
          </ac:spMkLst>
        </pc:spChg>
        <pc:spChg chg="mod">
          <ac:chgData name="Riley J Shepard" userId="5e93948d-220a-41fa-9437-9117800d540c" providerId="ADAL" clId="{B199D3DE-EA05-4F66-820F-78FBF9C933F3}" dt="2026-04-12T10:15:40.489" v="2133" actId="5793"/>
          <ac:spMkLst>
            <pc:docMk/>
            <pc:sldMk cId="1959456092" sldId="316"/>
            <ac:spMk id="4" creationId="{35B5A349-B910-5695-295F-73C7B0EC5AC1}"/>
          </ac:spMkLst>
        </pc:spChg>
        <pc:spChg chg="mod">
          <ac:chgData name="Riley J Shepard" userId="5e93948d-220a-41fa-9437-9117800d540c" providerId="ADAL" clId="{B199D3DE-EA05-4F66-820F-78FBF9C933F3}" dt="2026-04-18T03:47:44.914" v="3507" actId="20577"/>
          <ac:spMkLst>
            <pc:docMk/>
            <pc:sldMk cId="1959456092" sldId="316"/>
            <ac:spMk id="7" creationId="{3B040008-5D84-682C-019A-B9DB4B7BBA98}"/>
          </ac:spMkLst>
        </pc:spChg>
        <pc:spChg chg="add mod">
          <ac:chgData name="Riley J Shepard" userId="5e93948d-220a-41fa-9437-9117800d540c" providerId="ADAL" clId="{B199D3DE-EA05-4F66-820F-78FBF9C933F3}" dt="2026-04-12T09:50:10.811" v="1983" actId="27636"/>
          <ac:spMkLst>
            <pc:docMk/>
            <pc:sldMk cId="1959456092" sldId="316"/>
            <ac:spMk id="8" creationId="{B73AE493-0496-6FFC-13E4-503E60F1E829}"/>
          </ac:spMkLst>
        </pc:spChg>
        <pc:spChg chg="mod">
          <ac:chgData name="Riley J Shepard" userId="5e93948d-220a-41fa-9437-9117800d540c" providerId="ADAL" clId="{B199D3DE-EA05-4F66-820F-78FBF9C933F3}" dt="2026-04-13T06:44:05.531" v="3112" actId="20577"/>
          <ac:spMkLst>
            <pc:docMk/>
            <pc:sldMk cId="1959456092" sldId="316"/>
            <ac:spMk id="9" creationId="{DC130CE6-558B-F548-98CF-871E8BDD49CA}"/>
          </ac:spMkLst>
        </pc:spChg>
        <pc:spChg chg="add mod">
          <ac:chgData name="Riley J Shepard" userId="5e93948d-220a-41fa-9437-9117800d540c" providerId="ADAL" clId="{B199D3DE-EA05-4F66-820F-78FBF9C933F3}" dt="2026-04-12T09:50:26.435" v="1987" actId="1076"/>
          <ac:spMkLst>
            <pc:docMk/>
            <pc:sldMk cId="1959456092" sldId="316"/>
            <ac:spMk id="11" creationId="{064DEE3B-5D05-88E5-85CC-9482910FF045}"/>
          </ac:spMkLst>
        </pc:spChg>
        <pc:spChg chg="add mod">
          <ac:chgData name="Riley J Shepard" userId="5e93948d-220a-41fa-9437-9117800d540c" providerId="ADAL" clId="{B199D3DE-EA05-4F66-820F-78FBF9C933F3}" dt="2026-04-12T09:50:34.329" v="1988" actId="255"/>
          <ac:spMkLst>
            <pc:docMk/>
            <pc:sldMk cId="1959456092" sldId="316"/>
            <ac:spMk id="13" creationId="{CFCE223B-6D60-0801-6C75-60836FE91314}"/>
          </ac:spMkLst>
        </pc:spChg>
        <pc:spChg chg="add mod">
          <ac:chgData name="Riley J Shepard" userId="5e93948d-220a-41fa-9437-9117800d540c" providerId="ADAL" clId="{B199D3DE-EA05-4F66-820F-78FBF9C933F3}" dt="2026-04-12T09:46:55.304" v="1935" actId="1076"/>
          <ac:spMkLst>
            <pc:docMk/>
            <pc:sldMk cId="1959456092" sldId="316"/>
            <ac:spMk id="14" creationId="{EE148FE7-EECD-CD84-8CE1-9EEB5B579978}"/>
          </ac:spMkLst>
        </pc:spChg>
        <pc:spChg chg="add mod">
          <ac:chgData name="Riley J Shepard" userId="5e93948d-220a-41fa-9437-9117800d540c" providerId="ADAL" clId="{B199D3DE-EA05-4F66-820F-78FBF9C933F3}" dt="2026-04-12T09:51:26.504" v="2038" actId="20577"/>
          <ac:spMkLst>
            <pc:docMk/>
            <pc:sldMk cId="1959456092" sldId="316"/>
            <ac:spMk id="16" creationId="{92B1C859-78C8-770F-3686-65603C442202}"/>
          </ac:spMkLst>
        </pc:spChg>
        <pc:picChg chg="mod modCrop">
          <ac:chgData name="Riley J Shepard" userId="5e93948d-220a-41fa-9437-9117800d540c" providerId="ADAL" clId="{B199D3DE-EA05-4F66-820F-78FBF9C933F3}" dt="2026-04-12T10:15:48.197" v="2135" actId="1076"/>
          <ac:picMkLst>
            <pc:docMk/>
            <pc:sldMk cId="1959456092" sldId="316"/>
            <ac:picMk id="3" creationId="{91AABE34-AF30-947F-B40F-CD614E8FFF30}"/>
          </ac:picMkLst>
        </pc:picChg>
        <pc:picChg chg="add mod">
          <ac:chgData name="Riley J Shepard" userId="5e93948d-220a-41fa-9437-9117800d540c" providerId="ADAL" clId="{B199D3DE-EA05-4F66-820F-78FBF9C933F3}" dt="2026-04-12T09:46:48.530" v="1934" actId="1076"/>
          <ac:picMkLst>
            <pc:docMk/>
            <pc:sldMk cId="1959456092" sldId="316"/>
            <ac:picMk id="5" creationId="{95620FF2-FC19-B822-1CD5-01ABD6B63068}"/>
          </ac:picMkLst>
        </pc:picChg>
        <pc:picChg chg="mod modCrop">
          <ac:chgData name="Riley J Shepard" userId="5e93948d-220a-41fa-9437-9117800d540c" providerId="ADAL" clId="{B199D3DE-EA05-4F66-820F-78FBF9C933F3}" dt="2026-04-12T09:48:43.167" v="1962" actId="1076"/>
          <ac:picMkLst>
            <pc:docMk/>
            <pc:sldMk cId="1959456092" sldId="316"/>
            <ac:picMk id="12" creationId="{1871DEF4-871D-D06F-D6D2-20DAC9402979}"/>
          </ac:picMkLst>
        </pc:picChg>
      </pc:sldChg>
      <pc:sldChg chg="delSp modSp add mod ord">
        <pc:chgData name="Riley J Shepard" userId="5e93948d-220a-41fa-9437-9117800d540c" providerId="ADAL" clId="{B199D3DE-EA05-4F66-820F-78FBF9C933F3}" dt="2026-04-18T03:47:53.133" v="3508"/>
        <pc:sldMkLst>
          <pc:docMk/>
          <pc:sldMk cId="2784909721" sldId="317"/>
        </pc:sldMkLst>
        <pc:spChg chg="mod">
          <ac:chgData name="Riley J Shepard" userId="5e93948d-220a-41fa-9437-9117800d540c" providerId="ADAL" clId="{B199D3DE-EA05-4F66-820F-78FBF9C933F3}" dt="2026-04-13T06:44:01.570" v="3110" actId="20577"/>
          <ac:spMkLst>
            <pc:docMk/>
            <pc:sldMk cId="2784909721" sldId="317"/>
            <ac:spMk id="6" creationId="{9ABDAC13-F281-DE41-3638-15D578133A81}"/>
          </ac:spMkLst>
        </pc:spChg>
        <pc:spChg chg="mod">
          <ac:chgData name="Riley J Shepard" userId="5e93948d-220a-41fa-9437-9117800d540c" providerId="ADAL" clId="{B199D3DE-EA05-4F66-820F-78FBF9C933F3}" dt="2026-04-18T03:47:53.133" v="3508"/>
          <ac:spMkLst>
            <pc:docMk/>
            <pc:sldMk cId="2784909721" sldId="317"/>
            <ac:spMk id="7" creationId="{42F70852-C377-C52E-5257-A279C6ABB8CF}"/>
          </ac:spMkLst>
        </pc:spChg>
      </pc:sldChg>
      <pc:sldChg chg="modSp add mod ord modNotesTx">
        <pc:chgData name="Riley J Shepard" userId="5e93948d-220a-41fa-9437-9117800d540c" providerId="ADAL" clId="{B199D3DE-EA05-4F66-820F-78FBF9C933F3}" dt="2026-04-18T03:54:18.207" v="3577" actId="6549"/>
        <pc:sldMkLst>
          <pc:docMk/>
          <pc:sldMk cId="863774892" sldId="326"/>
        </pc:sldMkLst>
        <pc:spChg chg="mod">
          <ac:chgData name="Riley J Shepard" userId="5e93948d-220a-41fa-9437-9117800d540c" providerId="ADAL" clId="{B199D3DE-EA05-4F66-820F-78FBF9C933F3}" dt="2026-04-13T06:40:23.557" v="3068" actId="20577"/>
          <ac:spMkLst>
            <pc:docMk/>
            <pc:sldMk cId="863774892" sldId="326"/>
            <ac:spMk id="4" creationId="{D78B00D6-0E33-29FD-1101-92EC55C2FB32}"/>
          </ac:spMkLst>
        </pc:spChg>
      </pc:sldChg>
      <pc:sldChg chg="modSp add mod ord modNotesTx">
        <pc:chgData name="Riley J Shepard" userId="5e93948d-220a-41fa-9437-9117800d540c" providerId="ADAL" clId="{B199D3DE-EA05-4F66-820F-78FBF9C933F3}" dt="2026-04-18T03:54:14.571" v="3576" actId="6549"/>
        <pc:sldMkLst>
          <pc:docMk/>
          <pc:sldMk cId="2570839400" sldId="327"/>
        </pc:sldMkLst>
        <pc:spChg chg="mod">
          <ac:chgData name="Riley J Shepard" userId="5e93948d-220a-41fa-9437-9117800d540c" providerId="ADAL" clId="{B199D3DE-EA05-4F66-820F-78FBF9C933F3}" dt="2026-04-13T06:40:28.109" v="3071" actId="20577"/>
          <ac:spMkLst>
            <pc:docMk/>
            <pc:sldMk cId="2570839400" sldId="327"/>
            <ac:spMk id="4" creationId="{F1D6E19B-4A1A-46F7-B3A6-0EBBD96F1072}"/>
          </ac:spMkLst>
        </pc:spChg>
      </pc:sldChg>
      <pc:sldChg chg="modSp add mod ord modNotesTx">
        <pc:chgData name="Riley J Shepard" userId="5e93948d-220a-41fa-9437-9117800d540c" providerId="ADAL" clId="{B199D3DE-EA05-4F66-820F-78FBF9C933F3}" dt="2026-04-18T03:54:31.604" v="3580" actId="6549"/>
        <pc:sldMkLst>
          <pc:docMk/>
          <pc:sldMk cId="2984476429" sldId="328"/>
        </pc:sldMkLst>
        <pc:spChg chg="mod">
          <ac:chgData name="Riley J Shepard" userId="5e93948d-220a-41fa-9437-9117800d540c" providerId="ADAL" clId="{B199D3DE-EA05-4F66-820F-78FBF9C933F3}" dt="2026-04-13T06:40:35.914" v="3074" actId="20577"/>
          <ac:spMkLst>
            <pc:docMk/>
            <pc:sldMk cId="2984476429" sldId="328"/>
            <ac:spMk id="4" creationId="{57DEF7E8-1320-F838-38F8-5207148FDC7B}"/>
          </ac:spMkLst>
        </pc:spChg>
      </pc:sldChg>
      <pc:sldChg chg="modSp add mod ord modNotesTx">
        <pc:chgData name="Riley J Shepard" userId="5e93948d-220a-41fa-9437-9117800d540c" providerId="ADAL" clId="{B199D3DE-EA05-4F66-820F-78FBF9C933F3}" dt="2026-04-18T03:54:23.990" v="3578" actId="6549"/>
        <pc:sldMkLst>
          <pc:docMk/>
          <pc:sldMk cId="1325370278" sldId="329"/>
        </pc:sldMkLst>
        <pc:spChg chg="mod">
          <ac:chgData name="Riley J Shepard" userId="5e93948d-220a-41fa-9437-9117800d540c" providerId="ADAL" clId="{B199D3DE-EA05-4F66-820F-78FBF9C933F3}" dt="2026-04-13T06:43:19.617" v="3097" actId="20577"/>
          <ac:spMkLst>
            <pc:docMk/>
            <pc:sldMk cId="1325370278" sldId="329"/>
            <ac:spMk id="4" creationId="{0595B8C2-4137-EC29-3899-D0B3AF6CC008}"/>
          </ac:spMkLst>
        </pc:spChg>
        <pc:picChg chg="mod">
          <ac:chgData name="Riley J Shepard" userId="5e93948d-220a-41fa-9437-9117800d540c" providerId="ADAL" clId="{B199D3DE-EA05-4F66-820F-78FBF9C933F3}" dt="2026-04-09T17:29:24.617" v="1002" actId="1076"/>
          <ac:picMkLst>
            <pc:docMk/>
            <pc:sldMk cId="1325370278" sldId="329"/>
            <ac:picMk id="7" creationId="{EC4E5BA8-9EBD-A030-9DAA-1C1CD4454485}"/>
          </ac:picMkLst>
        </pc:picChg>
      </pc:sldChg>
      <pc:sldChg chg="modSp add mod ord modNotesTx">
        <pc:chgData name="Riley J Shepard" userId="5e93948d-220a-41fa-9437-9117800d540c" providerId="ADAL" clId="{B199D3DE-EA05-4F66-820F-78FBF9C933F3}" dt="2026-04-18T03:54:27.374" v="3579" actId="6549"/>
        <pc:sldMkLst>
          <pc:docMk/>
          <pc:sldMk cId="2255302503" sldId="330"/>
        </pc:sldMkLst>
        <pc:spChg chg="mod">
          <ac:chgData name="Riley J Shepard" userId="5e93948d-220a-41fa-9437-9117800d540c" providerId="ADAL" clId="{B199D3DE-EA05-4F66-820F-78FBF9C933F3}" dt="2026-04-12T19:12:13.791" v="2471" actId="1076"/>
          <ac:spMkLst>
            <pc:docMk/>
            <pc:sldMk cId="2255302503" sldId="330"/>
            <ac:spMk id="2" creationId="{DC875C50-AA46-0032-E90C-D6B7C4B1105A}"/>
          </ac:spMkLst>
        </pc:spChg>
        <pc:spChg chg="mod">
          <ac:chgData name="Riley J Shepard" userId="5e93948d-220a-41fa-9437-9117800d540c" providerId="ADAL" clId="{B199D3DE-EA05-4F66-820F-78FBF9C933F3}" dt="2026-04-13T06:43:18.474" v="3095" actId="20577"/>
          <ac:spMkLst>
            <pc:docMk/>
            <pc:sldMk cId="2255302503" sldId="330"/>
            <ac:spMk id="4" creationId="{8BDBDAE8-C0C0-A3FF-1B05-004B57BBAAB4}"/>
          </ac:spMkLst>
        </pc:spChg>
      </pc:sldChg>
      <pc:sldChg chg="modSp add mod ord modNotesTx">
        <pc:chgData name="Riley J Shepard" userId="5e93948d-220a-41fa-9437-9117800d540c" providerId="ADAL" clId="{B199D3DE-EA05-4F66-820F-78FBF9C933F3}" dt="2026-04-18T03:53:51.517" v="3572" actId="6549"/>
        <pc:sldMkLst>
          <pc:docMk/>
          <pc:sldMk cId="1696155555" sldId="331"/>
        </pc:sldMkLst>
        <pc:spChg chg="mod">
          <ac:chgData name="Riley J Shepard" userId="5e93948d-220a-41fa-9437-9117800d540c" providerId="ADAL" clId="{B199D3DE-EA05-4F66-820F-78FBF9C933F3}" dt="2026-04-13T06:46:03.154" v="3139" actId="20577"/>
          <ac:spMkLst>
            <pc:docMk/>
            <pc:sldMk cId="1696155555" sldId="331"/>
            <ac:spMk id="4" creationId="{4B065712-AE80-4D0C-3231-99FE685D31C2}"/>
          </ac:spMkLst>
        </pc:spChg>
        <pc:spChg chg="mod ord">
          <ac:chgData name="Riley J Shepard" userId="5e93948d-220a-41fa-9437-9117800d540c" providerId="ADAL" clId="{B199D3DE-EA05-4F66-820F-78FBF9C933F3}" dt="2026-04-12T22:33:58.211" v="2607" actId="166"/>
          <ac:spMkLst>
            <pc:docMk/>
            <pc:sldMk cId="1696155555" sldId="331"/>
            <ac:spMk id="5" creationId="{D9A1482E-28AF-095A-AB7F-6130068F635A}"/>
          </ac:spMkLst>
        </pc:spChg>
        <pc:spChg chg="mod">
          <ac:chgData name="Riley J Shepard" userId="5e93948d-220a-41fa-9437-9117800d540c" providerId="ADAL" clId="{B199D3DE-EA05-4F66-820F-78FBF9C933F3}" dt="2026-04-12T22:34:46.327" v="2619" actId="27636"/>
          <ac:spMkLst>
            <pc:docMk/>
            <pc:sldMk cId="1696155555" sldId="331"/>
            <ac:spMk id="6" creationId="{77012F17-9045-A0F7-78BF-792B619D0535}"/>
          </ac:spMkLst>
        </pc:spChg>
        <pc:spChg chg="mod">
          <ac:chgData name="Riley J Shepard" userId="5e93948d-220a-41fa-9437-9117800d540c" providerId="ADAL" clId="{B199D3DE-EA05-4F66-820F-78FBF9C933F3}" dt="2026-04-12T22:34:12.799" v="2615" actId="27636"/>
          <ac:spMkLst>
            <pc:docMk/>
            <pc:sldMk cId="1696155555" sldId="331"/>
            <ac:spMk id="8" creationId="{5D6067CD-07DA-9021-0615-645A86B27521}"/>
          </ac:spMkLst>
        </pc:spChg>
        <pc:spChg chg="mod">
          <ac:chgData name="Riley J Shepard" userId="5e93948d-220a-41fa-9437-9117800d540c" providerId="ADAL" clId="{B199D3DE-EA05-4F66-820F-78FBF9C933F3}" dt="2026-04-12T22:34:02.232" v="2608" actId="1076"/>
          <ac:spMkLst>
            <pc:docMk/>
            <pc:sldMk cId="1696155555" sldId="331"/>
            <ac:spMk id="10" creationId="{7B20B41D-9FCE-E8DB-0A8F-F742AA2E558E}"/>
          </ac:spMkLst>
        </pc:spChg>
        <pc:spChg chg="mod">
          <ac:chgData name="Riley J Shepard" userId="5e93948d-220a-41fa-9437-9117800d540c" providerId="ADAL" clId="{B199D3DE-EA05-4F66-820F-78FBF9C933F3}" dt="2026-04-12T22:34:28.972" v="2617" actId="1076"/>
          <ac:spMkLst>
            <pc:docMk/>
            <pc:sldMk cId="1696155555" sldId="331"/>
            <ac:spMk id="12" creationId="{E901ED49-D08F-9C82-2916-9ED4D6DCBF6B}"/>
          </ac:spMkLst>
        </pc:spChg>
        <pc:picChg chg="mod modCrop">
          <ac:chgData name="Riley J Shepard" userId="5e93948d-220a-41fa-9437-9117800d540c" providerId="ADAL" clId="{B199D3DE-EA05-4F66-820F-78FBF9C933F3}" dt="2026-04-12T22:33:36.783" v="2601" actId="1076"/>
          <ac:picMkLst>
            <pc:docMk/>
            <pc:sldMk cId="1696155555" sldId="331"/>
            <ac:picMk id="3" creationId="{E9F5335B-9AB5-9F80-C201-4776ADB53FF1}"/>
          </ac:picMkLst>
        </pc:picChg>
        <pc:picChg chg="mod modCrop">
          <ac:chgData name="Riley J Shepard" userId="5e93948d-220a-41fa-9437-9117800d540c" providerId="ADAL" clId="{B199D3DE-EA05-4F66-820F-78FBF9C933F3}" dt="2026-04-12T22:33:54.142" v="2606" actId="1076"/>
          <ac:picMkLst>
            <pc:docMk/>
            <pc:sldMk cId="1696155555" sldId="331"/>
            <ac:picMk id="14" creationId="{33722B0D-290F-E19E-B1A4-BD9D2717DF62}"/>
          </ac:picMkLst>
        </pc:picChg>
        <pc:picChg chg="mod">
          <ac:chgData name="Riley J Shepard" userId="5e93948d-220a-41fa-9437-9117800d540c" providerId="ADAL" clId="{B199D3DE-EA05-4F66-820F-78FBF9C933F3}" dt="2026-04-12T22:34:23.336" v="2616" actId="1076"/>
          <ac:picMkLst>
            <pc:docMk/>
            <pc:sldMk cId="1696155555" sldId="331"/>
            <ac:picMk id="16" creationId="{5CEE3ACE-9C94-2AB1-0746-90FD021800BE}"/>
          </ac:picMkLst>
        </pc:picChg>
      </pc:sldChg>
      <pc:sldChg chg="addSp delSp modSp add mod ord modNotesTx">
        <pc:chgData name="Riley J Shepard" userId="5e93948d-220a-41fa-9437-9117800d540c" providerId="ADAL" clId="{B199D3DE-EA05-4F66-820F-78FBF9C933F3}" dt="2026-04-19T22:06:42.377" v="3616" actId="20577"/>
        <pc:sldMkLst>
          <pc:docMk/>
          <pc:sldMk cId="3514326685" sldId="333"/>
        </pc:sldMkLst>
        <pc:spChg chg="mod">
          <ac:chgData name="Riley J Shepard" userId="5e93948d-220a-41fa-9437-9117800d540c" providerId="ADAL" clId="{B199D3DE-EA05-4F66-820F-78FBF9C933F3}" dt="2026-04-12T09:56:29.624" v="2080" actId="2711"/>
          <ac:spMkLst>
            <pc:docMk/>
            <pc:sldMk cId="3514326685" sldId="333"/>
            <ac:spMk id="2" creationId="{B6D5566F-7C84-1ECD-D8C7-360CEC411178}"/>
          </ac:spMkLst>
        </pc:spChg>
        <pc:spChg chg="mod">
          <ac:chgData name="Riley J Shepard" userId="5e93948d-220a-41fa-9437-9117800d540c" providerId="ADAL" clId="{B199D3DE-EA05-4F66-820F-78FBF9C933F3}" dt="2026-04-13T06:46:14.301" v="3143" actId="20577"/>
          <ac:spMkLst>
            <pc:docMk/>
            <pc:sldMk cId="3514326685" sldId="333"/>
            <ac:spMk id="4" creationId="{47339DFC-AECC-54D2-9013-D41072BA4818}"/>
          </ac:spMkLst>
        </pc:spChg>
        <pc:spChg chg="mod">
          <ac:chgData name="Riley J Shepard" userId="5e93948d-220a-41fa-9437-9117800d540c" providerId="ADAL" clId="{B199D3DE-EA05-4F66-820F-78FBF9C933F3}" dt="2026-04-12T09:56:29.624" v="2080" actId="2711"/>
          <ac:spMkLst>
            <pc:docMk/>
            <pc:sldMk cId="3514326685" sldId="333"/>
            <ac:spMk id="6" creationId="{EB0D38DE-891A-2EF2-DF3B-E12B7A53748F}"/>
          </ac:spMkLst>
        </pc:spChg>
        <pc:spChg chg="add mod">
          <ac:chgData name="Riley J Shepard" userId="5e93948d-220a-41fa-9437-9117800d540c" providerId="ADAL" clId="{B199D3DE-EA05-4F66-820F-78FBF9C933F3}" dt="2026-04-19T22:06:42.377" v="3616" actId="20577"/>
          <ac:spMkLst>
            <pc:docMk/>
            <pc:sldMk cId="3514326685" sldId="333"/>
            <ac:spMk id="7" creationId="{31AA8432-137E-D122-E1BF-092634158562}"/>
          </ac:spMkLst>
        </pc:spChg>
        <pc:spChg chg="mod">
          <ac:chgData name="Riley J Shepard" userId="5e93948d-220a-41fa-9437-9117800d540c" providerId="ADAL" clId="{B199D3DE-EA05-4F66-820F-78FBF9C933F3}" dt="2026-04-12T21:50:53.216" v="2496" actId="1076"/>
          <ac:spMkLst>
            <pc:docMk/>
            <pc:sldMk cId="3514326685" sldId="333"/>
            <ac:spMk id="11" creationId="{07B13AC0-31DC-E526-1E78-E21ABEBCB6DC}"/>
          </ac:spMkLst>
        </pc:spChg>
        <pc:spChg chg="mod">
          <ac:chgData name="Riley J Shepard" userId="5e93948d-220a-41fa-9437-9117800d540c" providerId="ADAL" clId="{B199D3DE-EA05-4F66-820F-78FBF9C933F3}" dt="2026-04-12T10:49:54.612" v="2436" actId="27636"/>
          <ac:spMkLst>
            <pc:docMk/>
            <pc:sldMk cId="3514326685" sldId="333"/>
            <ac:spMk id="12" creationId="{59C8B82A-9490-CD33-22F6-96D49E9D9634}"/>
          </ac:spMkLst>
        </pc:spChg>
        <pc:spChg chg="mod">
          <ac:chgData name="Riley J Shepard" userId="5e93948d-220a-41fa-9437-9117800d540c" providerId="ADAL" clId="{B199D3DE-EA05-4F66-820F-78FBF9C933F3}" dt="2026-04-12T21:50:59.279" v="2498" actId="1076"/>
          <ac:spMkLst>
            <pc:docMk/>
            <pc:sldMk cId="3514326685" sldId="333"/>
            <ac:spMk id="13" creationId="{DAD1E3BC-B3CF-08B3-D27F-E33B49F5C03F}"/>
          </ac:spMkLst>
        </pc:spChg>
        <pc:spChg chg="add mod">
          <ac:chgData name="Riley J Shepard" userId="5e93948d-220a-41fa-9437-9117800d540c" providerId="ADAL" clId="{B199D3DE-EA05-4F66-820F-78FBF9C933F3}" dt="2026-04-12T22:18:28.712" v="2566" actId="1076"/>
          <ac:spMkLst>
            <pc:docMk/>
            <pc:sldMk cId="3514326685" sldId="333"/>
            <ac:spMk id="17" creationId="{DD665BC2-AC22-FB35-D54C-A90944304790}"/>
          </ac:spMkLst>
        </pc:spChg>
        <pc:picChg chg="add mod">
          <ac:chgData name="Riley J Shepard" userId="5e93948d-220a-41fa-9437-9117800d540c" providerId="ADAL" clId="{B199D3DE-EA05-4F66-820F-78FBF9C933F3}" dt="2026-04-12T21:50:56.365" v="2497" actId="1076"/>
          <ac:picMkLst>
            <pc:docMk/>
            <pc:sldMk cId="3514326685" sldId="333"/>
            <ac:picMk id="3" creationId="{8AB81521-45FB-7AC4-48DF-6AEBEC44E020}"/>
          </ac:picMkLst>
        </pc:picChg>
        <pc:picChg chg="mod">
          <ac:chgData name="Riley J Shepard" userId="5e93948d-220a-41fa-9437-9117800d540c" providerId="ADAL" clId="{B199D3DE-EA05-4F66-820F-78FBF9C933F3}" dt="2026-04-12T09:54:33.307" v="2060" actId="1076"/>
          <ac:picMkLst>
            <pc:docMk/>
            <pc:sldMk cId="3514326685" sldId="333"/>
            <ac:picMk id="8" creationId="{EE360E53-4F1E-B3E1-9D3C-46A475DB9B24}"/>
          </ac:picMkLst>
        </pc:picChg>
        <pc:picChg chg="mod">
          <ac:chgData name="Riley J Shepard" userId="5e93948d-220a-41fa-9437-9117800d540c" providerId="ADAL" clId="{B199D3DE-EA05-4F66-820F-78FBF9C933F3}" dt="2026-04-12T09:58:26.378" v="2102" actId="1076"/>
          <ac:picMkLst>
            <pc:docMk/>
            <pc:sldMk cId="3514326685" sldId="333"/>
            <ac:picMk id="10" creationId="{3AA28EE5-CB48-EEB9-552F-90952B65B9C3}"/>
          </ac:picMkLst>
        </pc:picChg>
        <pc:picChg chg="add mod modCrop">
          <ac:chgData name="Riley J Shepard" userId="5e93948d-220a-41fa-9437-9117800d540c" providerId="ADAL" clId="{B199D3DE-EA05-4F66-820F-78FBF9C933F3}" dt="2026-04-12T22:16:02.398" v="2550" actId="1076"/>
          <ac:picMkLst>
            <pc:docMk/>
            <pc:sldMk cId="3514326685" sldId="333"/>
            <ac:picMk id="14" creationId="{D4489921-52FA-69E0-9CD2-E4218482461B}"/>
          </ac:picMkLst>
        </pc:picChg>
        <pc:picChg chg="add mod modCrop">
          <ac:chgData name="Riley J Shepard" userId="5e93948d-220a-41fa-9437-9117800d540c" providerId="ADAL" clId="{B199D3DE-EA05-4F66-820F-78FBF9C933F3}" dt="2026-04-12T22:18:35.399" v="2568" actId="732"/>
          <ac:picMkLst>
            <pc:docMk/>
            <pc:sldMk cId="3514326685" sldId="333"/>
            <ac:picMk id="16" creationId="{3B57EFCD-FBFD-148D-736E-4D7252A86360}"/>
          </ac:picMkLst>
        </pc:picChg>
      </pc:sldChg>
      <pc:sldChg chg="modSp add mod ord modNotesTx">
        <pc:chgData name="Riley J Shepard" userId="5e93948d-220a-41fa-9437-9117800d540c" providerId="ADAL" clId="{B199D3DE-EA05-4F66-820F-78FBF9C933F3}" dt="2026-04-18T03:53:23.183" v="3569" actId="6549"/>
        <pc:sldMkLst>
          <pc:docMk/>
          <pc:sldMk cId="465396666" sldId="335"/>
        </pc:sldMkLst>
        <pc:spChg chg="mod">
          <ac:chgData name="Riley J Shepard" userId="5e93948d-220a-41fa-9437-9117800d540c" providerId="ADAL" clId="{B199D3DE-EA05-4F66-820F-78FBF9C933F3}" dt="2026-04-09T17:28:25.008" v="991" actId="1076"/>
          <ac:spMkLst>
            <pc:docMk/>
            <pc:sldMk cId="465396666" sldId="335"/>
            <ac:spMk id="2" creationId="{6D32C0D9-08BD-B03E-47E8-08D364B7AFBE}"/>
          </ac:spMkLst>
        </pc:spChg>
        <pc:spChg chg="mod">
          <ac:chgData name="Riley J Shepard" userId="5e93948d-220a-41fa-9437-9117800d540c" providerId="ADAL" clId="{B199D3DE-EA05-4F66-820F-78FBF9C933F3}" dt="2026-04-09T17:28:47.066" v="998" actId="1076"/>
          <ac:spMkLst>
            <pc:docMk/>
            <pc:sldMk cId="465396666" sldId="335"/>
            <ac:spMk id="3" creationId="{00921122-0B7C-20A5-DD47-296CD9C8427F}"/>
          </ac:spMkLst>
        </pc:spChg>
        <pc:spChg chg="mod">
          <ac:chgData name="Riley J Shepard" userId="5e93948d-220a-41fa-9437-9117800d540c" providerId="ADAL" clId="{B199D3DE-EA05-4F66-820F-78FBF9C933F3}" dt="2026-04-13T06:33:52.583" v="2940" actId="20577"/>
          <ac:spMkLst>
            <pc:docMk/>
            <pc:sldMk cId="465396666" sldId="335"/>
            <ac:spMk id="4" creationId="{EA0689A4-AE35-1F05-8DE4-E74148ADEAD4}"/>
          </ac:spMkLst>
        </pc:spChg>
        <pc:picChg chg="mod">
          <ac:chgData name="Riley J Shepard" userId="5e93948d-220a-41fa-9437-9117800d540c" providerId="ADAL" clId="{B199D3DE-EA05-4F66-820F-78FBF9C933F3}" dt="2026-04-09T17:28:42.881" v="997" actId="1076"/>
          <ac:picMkLst>
            <pc:docMk/>
            <pc:sldMk cId="465396666" sldId="335"/>
            <ac:picMk id="9" creationId="{860AA837-4A36-5850-EFAE-A4EF8A69D169}"/>
          </ac:picMkLst>
        </pc:picChg>
      </pc:sldChg>
      <pc:sldChg chg="addSp modSp add del mod ord modNotesTx">
        <pc:chgData name="Riley J Shepard" userId="5e93948d-220a-41fa-9437-9117800d540c" providerId="ADAL" clId="{B199D3DE-EA05-4F66-820F-78FBF9C933F3}" dt="2026-04-18T03:54:01.804" v="3575" actId="6549"/>
        <pc:sldMkLst>
          <pc:docMk/>
          <pc:sldMk cId="4151919522" sldId="344"/>
        </pc:sldMkLst>
        <pc:spChg chg="mod">
          <ac:chgData name="Riley J Shepard" userId="5e93948d-220a-41fa-9437-9117800d540c" providerId="ADAL" clId="{B199D3DE-EA05-4F66-820F-78FBF9C933F3}" dt="2026-04-13T06:46:19.701" v="3145" actId="20577"/>
          <ac:spMkLst>
            <pc:docMk/>
            <pc:sldMk cId="4151919522" sldId="344"/>
            <ac:spMk id="4" creationId="{FC0385CA-600C-F304-BCC4-0B527C7F7480}"/>
          </ac:spMkLst>
        </pc:spChg>
      </pc:sldChg>
      <pc:sldChg chg="addSp delSp modSp add mod ord modNotesTx">
        <pc:chgData name="Riley J Shepard" userId="5e93948d-220a-41fa-9437-9117800d540c" providerId="ADAL" clId="{B199D3DE-EA05-4F66-820F-78FBF9C933F3}" dt="2026-04-18T03:53:19.451" v="3568" actId="6549"/>
        <pc:sldMkLst>
          <pc:docMk/>
          <pc:sldMk cId="4148732458" sldId="345"/>
        </pc:sldMkLst>
        <pc:spChg chg="mod">
          <ac:chgData name="Riley J Shepard" userId="5e93948d-220a-41fa-9437-9117800d540c" providerId="ADAL" clId="{B199D3DE-EA05-4F66-820F-78FBF9C933F3}" dt="2026-04-18T03:25:20.794" v="3351" actId="27636"/>
          <ac:spMkLst>
            <pc:docMk/>
            <pc:sldMk cId="4148732458" sldId="345"/>
            <ac:spMk id="16" creationId="{BBCE3D49-05BB-10BB-82F8-F801F040EB3A}"/>
          </ac:spMkLst>
        </pc:spChg>
        <pc:picChg chg="mod">
          <ac:chgData name="Riley J Shepard" userId="5e93948d-220a-41fa-9437-9117800d540c" providerId="ADAL" clId="{B199D3DE-EA05-4F66-820F-78FBF9C933F3}" dt="2026-04-12T10:28:09.793" v="2264" actId="14100"/>
          <ac:picMkLst>
            <pc:docMk/>
            <pc:sldMk cId="4148732458" sldId="345"/>
            <ac:picMk id="5" creationId="{7BA3FD43-82E5-2268-49EB-CE6B69F5B5CC}"/>
          </ac:picMkLst>
        </pc:picChg>
        <pc:picChg chg="add mod">
          <ac:chgData name="Riley J Shepard" userId="5e93948d-220a-41fa-9437-9117800d540c" providerId="ADAL" clId="{B199D3DE-EA05-4F66-820F-78FBF9C933F3}" dt="2026-04-12T10:28:25.263" v="2267" actId="1076"/>
          <ac:picMkLst>
            <pc:docMk/>
            <pc:sldMk cId="4148732458" sldId="345"/>
            <ac:picMk id="6" creationId="{22849BF4-D3FD-06EB-399E-5B9FE6B82379}"/>
          </ac:picMkLst>
        </pc:picChg>
        <pc:picChg chg="add mod modCrop">
          <ac:chgData name="Riley J Shepard" userId="5e93948d-220a-41fa-9437-9117800d540c" providerId="ADAL" clId="{B199D3DE-EA05-4F66-820F-78FBF9C933F3}" dt="2026-04-18T03:28:48.754" v="3360" actId="14100"/>
          <ac:picMkLst>
            <pc:docMk/>
            <pc:sldMk cId="4148732458" sldId="345"/>
            <ac:picMk id="7" creationId="{5DB58721-AF20-C192-BE18-C5D651EB4B95}"/>
          </ac:picMkLst>
        </pc:picChg>
        <pc:picChg chg="mod">
          <ac:chgData name="Riley J Shepard" userId="5e93948d-220a-41fa-9437-9117800d540c" providerId="ADAL" clId="{B199D3DE-EA05-4F66-820F-78FBF9C933F3}" dt="2026-04-12T10:27:57.114" v="2259" actId="1076"/>
          <ac:picMkLst>
            <pc:docMk/>
            <pc:sldMk cId="4148732458" sldId="345"/>
            <ac:picMk id="1026" creationId="{7BB98372-85DE-6B95-CC5C-825773FCD36D}"/>
          </ac:picMkLst>
        </pc:picChg>
        <pc:picChg chg="mod">
          <ac:chgData name="Riley J Shepard" userId="5e93948d-220a-41fa-9437-9117800d540c" providerId="ADAL" clId="{B199D3DE-EA05-4F66-820F-78FBF9C933F3}" dt="2026-04-12T10:28:02.142" v="2261" actId="1076"/>
          <ac:picMkLst>
            <pc:docMk/>
            <pc:sldMk cId="4148732458" sldId="345"/>
            <ac:picMk id="1028" creationId="{5C3DA188-9B19-E5A6-2033-49AE60A517A5}"/>
          </ac:picMkLst>
        </pc:picChg>
      </pc:sldChg>
      <pc:sldChg chg="addSp delSp modSp add mod ord modNotesTx">
        <pc:chgData name="Riley J Shepard" userId="5e93948d-220a-41fa-9437-9117800d540c" providerId="ADAL" clId="{B199D3DE-EA05-4F66-820F-78FBF9C933F3}" dt="2026-04-18T03:53:11.911" v="3566" actId="6549"/>
        <pc:sldMkLst>
          <pc:docMk/>
          <pc:sldMk cId="3719432007" sldId="347"/>
        </pc:sldMkLst>
        <pc:spChg chg="mod">
          <ac:chgData name="Riley J Shepard" userId="5e93948d-220a-41fa-9437-9117800d540c" providerId="ADAL" clId="{B199D3DE-EA05-4F66-820F-78FBF9C933F3}" dt="2026-04-12T22:26:43.019" v="2578" actId="20577"/>
          <ac:spMkLst>
            <pc:docMk/>
            <pc:sldMk cId="3719432007" sldId="347"/>
            <ac:spMk id="2" creationId="{60F2452B-9E6E-7099-BB20-A3FE9E71A63F}"/>
          </ac:spMkLst>
        </pc:spChg>
        <pc:spChg chg="mod">
          <ac:chgData name="Riley J Shepard" userId="5e93948d-220a-41fa-9437-9117800d540c" providerId="ADAL" clId="{B199D3DE-EA05-4F66-820F-78FBF9C933F3}" dt="2026-04-13T06:33:25.122" v="2935" actId="20577"/>
          <ac:spMkLst>
            <pc:docMk/>
            <pc:sldMk cId="3719432007" sldId="347"/>
            <ac:spMk id="4" creationId="{0B0E3F0F-3618-32D0-F11E-BE4959009277}"/>
          </ac:spMkLst>
        </pc:spChg>
        <pc:spChg chg="add mod">
          <ac:chgData name="Riley J Shepard" userId="5e93948d-220a-41fa-9437-9117800d540c" providerId="ADAL" clId="{B199D3DE-EA05-4F66-820F-78FBF9C933F3}" dt="2026-04-13T00:29:54.994" v="2890" actId="1076"/>
          <ac:spMkLst>
            <pc:docMk/>
            <pc:sldMk cId="3719432007" sldId="347"/>
            <ac:spMk id="5" creationId="{ED786359-D1B7-9BFB-88F2-A0FA9E6E8B47}"/>
          </ac:spMkLst>
        </pc:spChg>
        <pc:spChg chg="mod">
          <ac:chgData name="Riley J Shepard" userId="5e93948d-220a-41fa-9437-9117800d540c" providerId="ADAL" clId="{B199D3DE-EA05-4F66-820F-78FBF9C933F3}" dt="2026-04-14T22:32:08.614" v="3347" actId="1076"/>
          <ac:spMkLst>
            <pc:docMk/>
            <pc:sldMk cId="3719432007" sldId="347"/>
            <ac:spMk id="7" creationId="{E64C9D85-19D6-B8F3-C39B-54E185E4D230}"/>
          </ac:spMkLst>
        </pc:spChg>
        <pc:picChg chg="add mod">
          <ac:chgData name="Riley J Shepard" userId="5e93948d-220a-41fa-9437-9117800d540c" providerId="ADAL" clId="{B199D3DE-EA05-4F66-820F-78FBF9C933F3}" dt="2026-04-13T00:31:04.152" v="2900" actId="1076"/>
          <ac:picMkLst>
            <pc:docMk/>
            <pc:sldMk cId="3719432007" sldId="347"/>
            <ac:picMk id="3" creationId="{1165B9F1-9D1B-36BB-3C12-16921D2E9A56}"/>
          </ac:picMkLst>
        </pc:picChg>
        <pc:picChg chg="add mod">
          <ac:chgData name="Riley J Shepard" userId="5e93948d-220a-41fa-9437-9117800d540c" providerId="ADAL" clId="{B199D3DE-EA05-4F66-820F-78FBF9C933F3}" dt="2026-04-13T00:30:00.252" v="2891" actId="1076"/>
          <ac:picMkLst>
            <pc:docMk/>
            <pc:sldMk cId="3719432007" sldId="347"/>
            <ac:picMk id="6" creationId="{1CE87728-C88C-494D-894D-987FB0CEA931}"/>
          </ac:picMkLst>
        </pc:picChg>
        <pc:cxnChg chg="add mod">
          <ac:chgData name="Riley J Shepard" userId="5e93948d-220a-41fa-9437-9117800d540c" providerId="ADAL" clId="{B199D3DE-EA05-4F66-820F-78FBF9C933F3}" dt="2026-04-13T00:30:41.539" v="2896" actId="17032"/>
          <ac:cxnSpMkLst>
            <pc:docMk/>
            <pc:sldMk cId="3719432007" sldId="347"/>
            <ac:cxnSpMk id="8" creationId="{AD14BF4B-28AC-1B7C-5C04-A5D58D02BD06}"/>
          </ac:cxnSpMkLst>
        </pc:cxnChg>
      </pc:sldChg>
      <pc:sldChg chg="modSp add mod ord modNotesTx">
        <pc:chgData name="Riley J Shepard" userId="5e93948d-220a-41fa-9437-9117800d540c" providerId="ADAL" clId="{B199D3DE-EA05-4F66-820F-78FBF9C933F3}" dt="2026-04-18T03:53:54.602" v="3573" actId="6549"/>
        <pc:sldMkLst>
          <pc:docMk/>
          <pc:sldMk cId="2832237751" sldId="358"/>
        </pc:sldMkLst>
        <pc:spChg chg="mod">
          <ac:chgData name="Riley J Shepard" userId="5e93948d-220a-41fa-9437-9117800d540c" providerId="ADAL" clId="{B199D3DE-EA05-4F66-820F-78FBF9C933F3}" dt="2026-04-13T06:46:08.389" v="3141" actId="20577"/>
          <ac:spMkLst>
            <pc:docMk/>
            <pc:sldMk cId="2832237751" sldId="358"/>
            <ac:spMk id="4" creationId="{952176D7-8810-BBA2-1771-9BB407FE6F3E}"/>
          </ac:spMkLst>
        </pc:spChg>
      </pc:sldChg>
      <pc:sldChg chg="delSp modSp add mod">
        <pc:chgData name="Riley J Shepard" userId="5e93948d-220a-41fa-9437-9117800d540c" providerId="ADAL" clId="{B199D3DE-EA05-4F66-820F-78FBF9C933F3}" dt="2026-04-13T06:46:31.950" v="3151" actId="20577"/>
        <pc:sldMkLst>
          <pc:docMk/>
          <pc:sldMk cId="3146582029" sldId="359"/>
        </pc:sldMkLst>
        <pc:spChg chg="mod">
          <ac:chgData name="Riley J Shepard" userId="5e93948d-220a-41fa-9437-9117800d540c" providerId="ADAL" clId="{B199D3DE-EA05-4F66-820F-78FBF9C933F3}" dt="2026-04-13T06:46:31.950" v="3151" actId="20577"/>
          <ac:spMkLst>
            <pc:docMk/>
            <pc:sldMk cId="3146582029" sldId="359"/>
            <ac:spMk id="6" creationId="{6DDCEF88-2838-5168-E6F9-AF66AD029761}"/>
          </ac:spMkLst>
        </pc:spChg>
      </pc:sldChg>
      <pc:sldChg chg="modSp add mod ord modNotesTx">
        <pc:chgData name="Riley J Shepard" userId="5e93948d-220a-41fa-9437-9117800d540c" providerId="ADAL" clId="{B199D3DE-EA05-4F66-820F-78FBF9C933F3}" dt="2026-04-18T03:53:15.655" v="3567" actId="6549"/>
        <pc:sldMkLst>
          <pc:docMk/>
          <pc:sldMk cId="1540890849" sldId="361"/>
        </pc:sldMkLst>
        <pc:spChg chg="mod">
          <ac:chgData name="Riley J Shepard" userId="5e93948d-220a-41fa-9437-9117800d540c" providerId="ADAL" clId="{B199D3DE-EA05-4F66-820F-78FBF9C933F3}" dt="2026-04-13T06:33:34.224" v="2937" actId="20577"/>
          <ac:spMkLst>
            <pc:docMk/>
            <pc:sldMk cId="1540890849" sldId="361"/>
            <ac:spMk id="4" creationId="{CB959EA0-6635-6510-139F-47DF06DDDA4B}"/>
          </ac:spMkLst>
        </pc:spChg>
      </pc:sldChg>
      <pc:sldChg chg="addSp delSp modSp add mod ord">
        <pc:chgData name="Riley J Shepard" userId="5e93948d-220a-41fa-9437-9117800d540c" providerId="ADAL" clId="{B199D3DE-EA05-4F66-820F-78FBF9C933F3}" dt="2026-04-13T06:39:31.152" v="3044" actId="20577"/>
        <pc:sldMkLst>
          <pc:docMk/>
          <pc:sldMk cId="3374372247" sldId="378"/>
        </pc:sldMkLst>
        <pc:spChg chg="mod">
          <ac:chgData name="Riley J Shepard" userId="5e93948d-220a-41fa-9437-9117800d540c" providerId="ADAL" clId="{B199D3DE-EA05-4F66-820F-78FBF9C933F3}" dt="2026-04-09T18:33:00.591" v="1503" actId="20577"/>
          <ac:spMkLst>
            <pc:docMk/>
            <pc:sldMk cId="3374372247" sldId="378"/>
            <ac:spMk id="2" creationId="{E6416137-F551-CCB1-4DA6-D8B613A22885}"/>
          </ac:spMkLst>
        </pc:spChg>
        <pc:spChg chg="mod">
          <ac:chgData name="Riley J Shepard" userId="5e93948d-220a-41fa-9437-9117800d540c" providerId="ADAL" clId="{B199D3DE-EA05-4F66-820F-78FBF9C933F3}" dt="2026-04-13T06:39:31.152" v="3044" actId="20577"/>
          <ac:spMkLst>
            <pc:docMk/>
            <pc:sldMk cId="3374372247" sldId="378"/>
            <ac:spMk id="4" creationId="{F51D7F17-0A92-53BB-EEA7-90CF51AC3F33}"/>
          </ac:spMkLst>
        </pc:spChg>
        <pc:spChg chg="mod">
          <ac:chgData name="Riley J Shepard" userId="5e93948d-220a-41fa-9437-9117800d540c" providerId="ADAL" clId="{B199D3DE-EA05-4F66-820F-78FBF9C933F3}" dt="2026-04-09T18:34:52.905" v="1546" actId="113"/>
          <ac:spMkLst>
            <pc:docMk/>
            <pc:sldMk cId="3374372247" sldId="378"/>
            <ac:spMk id="6" creationId="{34D87C25-6CCA-5314-B754-2761B2E79763}"/>
          </ac:spMkLst>
        </pc:spChg>
        <pc:spChg chg="mod">
          <ac:chgData name="Riley J Shepard" userId="5e93948d-220a-41fa-9437-9117800d540c" providerId="ADAL" clId="{B199D3DE-EA05-4F66-820F-78FBF9C933F3}" dt="2026-04-09T18:35:31.375" v="1554" actId="1076"/>
          <ac:spMkLst>
            <pc:docMk/>
            <pc:sldMk cId="3374372247" sldId="378"/>
            <ac:spMk id="8" creationId="{6F2C6D06-3908-7E6F-007C-64C54C21B030}"/>
          </ac:spMkLst>
        </pc:spChg>
        <pc:spChg chg="add mod">
          <ac:chgData name="Riley J Shepard" userId="5e93948d-220a-41fa-9437-9117800d540c" providerId="ADAL" clId="{B199D3DE-EA05-4F66-820F-78FBF9C933F3}" dt="2026-04-09T18:35:26.087" v="1553" actId="1076"/>
          <ac:spMkLst>
            <pc:docMk/>
            <pc:sldMk cId="3374372247" sldId="378"/>
            <ac:spMk id="13" creationId="{A0A9DA00-0A48-4F42-8FF3-0AD363DA4E63}"/>
          </ac:spMkLst>
        </pc:spChg>
        <pc:picChg chg="mod ord modCrop">
          <ac:chgData name="Riley J Shepard" userId="5e93948d-220a-41fa-9437-9117800d540c" providerId="ADAL" clId="{B199D3DE-EA05-4F66-820F-78FBF9C933F3}" dt="2026-04-12T10:47:34.283" v="2416" actId="14826"/>
          <ac:picMkLst>
            <pc:docMk/>
            <pc:sldMk cId="3374372247" sldId="378"/>
            <ac:picMk id="5" creationId="{6EF210AE-2EF6-C087-5EBF-DB050D5A07A7}"/>
          </ac:picMkLst>
        </pc:picChg>
        <pc:picChg chg="add mod modCrop">
          <ac:chgData name="Riley J Shepard" userId="5e93948d-220a-41fa-9437-9117800d540c" providerId="ADAL" clId="{B199D3DE-EA05-4F66-820F-78FBF9C933F3}" dt="2026-04-09T18:35:08.639" v="1549" actId="1076"/>
          <ac:picMkLst>
            <pc:docMk/>
            <pc:sldMk cId="3374372247" sldId="378"/>
            <ac:picMk id="10" creationId="{460F1B81-4EF0-43D4-B105-5088D63398E0}"/>
          </ac:picMkLst>
        </pc:picChg>
      </pc:sldChg>
      <pc:sldChg chg="addSp delSp modSp add mod ord">
        <pc:chgData name="Riley J Shepard" userId="5e93948d-220a-41fa-9437-9117800d540c" providerId="ADAL" clId="{B199D3DE-EA05-4F66-820F-78FBF9C933F3}" dt="2026-04-13T06:40:18.384" v="3066" actId="20577"/>
        <pc:sldMkLst>
          <pc:docMk/>
          <pc:sldMk cId="3070565053" sldId="382"/>
        </pc:sldMkLst>
        <pc:spChg chg="mod">
          <ac:chgData name="Riley J Shepard" userId="5e93948d-220a-41fa-9437-9117800d540c" providerId="ADAL" clId="{B199D3DE-EA05-4F66-820F-78FBF9C933F3}" dt="2026-04-09T18:36:19.355" v="1558"/>
          <ac:spMkLst>
            <pc:docMk/>
            <pc:sldMk cId="3070565053" sldId="382"/>
            <ac:spMk id="2" creationId="{F127B685-0706-3CD8-FBBC-5434C8799D21}"/>
          </ac:spMkLst>
        </pc:spChg>
        <pc:spChg chg="mod">
          <ac:chgData name="Riley J Shepard" userId="5e93948d-220a-41fa-9437-9117800d540c" providerId="ADAL" clId="{B199D3DE-EA05-4F66-820F-78FBF9C933F3}" dt="2026-04-13T06:40:18.384" v="3066" actId="20577"/>
          <ac:spMkLst>
            <pc:docMk/>
            <pc:sldMk cId="3070565053" sldId="382"/>
            <ac:spMk id="4" creationId="{5B1F4D39-A8E1-6C82-B3E0-8822CBCBBBC2}"/>
          </ac:spMkLst>
        </pc:spChg>
        <pc:spChg chg="mod">
          <ac:chgData name="Riley J Shepard" userId="5e93948d-220a-41fa-9437-9117800d540c" providerId="ADAL" clId="{B199D3DE-EA05-4F66-820F-78FBF9C933F3}" dt="2026-04-09T18:40:44.276" v="1634" actId="113"/>
          <ac:spMkLst>
            <pc:docMk/>
            <pc:sldMk cId="3070565053" sldId="382"/>
            <ac:spMk id="6" creationId="{17A9CAE8-A513-EC75-40E5-76B36AFBB94C}"/>
          </ac:spMkLst>
        </pc:spChg>
        <pc:spChg chg="mod">
          <ac:chgData name="Riley J Shepard" userId="5e93948d-220a-41fa-9437-9117800d540c" providerId="ADAL" clId="{B199D3DE-EA05-4F66-820F-78FBF9C933F3}" dt="2026-04-09T18:39:07.623" v="1598" actId="1076"/>
          <ac:spMkLst>
            <pc:docMk/>
            <pc:sldMk cId="3070565053" sldId="382"/>
            <ac:spMk id="8" creationId="{2E31D731-6825-DB79-ECAB-F990C2B9E294}"/>
          </ac:spMkLst>
        </pc:spChg>
        <pc:spChg chg="add mod">
          <ac:chgData name="Riley J Shepard" userId="5e93948d-220a-41fa-9437-9117800d540c" providerId="ADAL" clId="{B199D3DE-EA05-4F66-820F-78FBF9C933F3}" dt="2026-04-09T18:40:46.538" v="1635" actId="113"/>
          <ac:spMkLst>
            <pc:docMk/>
            <pc:sldMk cId="3070565053" sldId="382"/>
            <ac:spMk id="13" creationId="{86945395-8173-445C-4E42-0550012CE6B8}"/>
          </ac:spMkLst>
        </pc:spChg>
        <pc:picChg chg="mod modCrop">
          <ac:chgData name="Riley J Shepard" userId="5e93948d-220a-41fa-9437-9117800d540c" providerId="ADAL" clId="{B199D3DE-EA05-4F66-820F-78FBF9C933F3}" dt="2026-04-12T22:30:59.810" v="2580" actId="14100"/>
          <ac:picMkLst>
            <pc:docMk/>
            <pc:sldMk cId="3070565053" sldId="382"/>
            <ac:picMk id="7" creationId="{34020BC0-A27A-1F88-6E1F-7EF6D9E8FD61}"/>
          </ac:picMkLst>
        </pc:picChg>
        <pc:picChg chg="add mod modCrop">
          <ac:chgData name="Riley J Shepard" userId="5e93948d-220a-41fa-9437-9117800d540c" providerId="ADAL" clId="{B199D3DE-EA05-4F66-820F-78FBF9C933F3}" dt="2026-04-12T22:31:05.324" v="2582" actId="1076"/>
          <ac:picMkLst>
            <pc:docMk/>
            <pc:sldMk cId="3070565053" sldId="382"/>
            <ac:picMk id="12" creationId="{CC86345F-DC92-EEB4-C97E-F710827FCF0B}"/>
          </ac:picMkLst>
        </pc:picChg>
      </pc:sldChg>
      <pc:sldChg chg="addSp delSp modSp add del mod ord">
        <pc:chgData name="Riley J Shepard" userId="5e93948d-220a-41fa-9437-9117800d540c" providerId="ADAL" clId="{B199D3DE-EA05-4F66-820F-78FBF9C933F3}" dt="2026-04-18T03:54:35.707" v="3582" actId="47"/>
        <pc:sldMkLst>
          <pc:docMk/>
          <pc:sldMk cId="3248460478" sldId="389"/>
        </pc:sldMkLst>
        <pc:spChg chg="mod">
          <ac:chgData name="Riley J Shepard" userId="5e93948d-220a-41fa-9437-9117800d540c" providerId="ADAL" clId="{B199D3DE-EA05-4F66-820F-78FBF9C933F3}" dt="2026-04-12T19:11:00.508" v="2463" actId="20577"/>
          <ac:spMkLst>
            <pc:docMk/>
            <pc:sldMk cId="3248460478" sldId="389"/>
            <ac:spMk id="2" creationId="{0F359454-7857-3C75-B358-874C217D7CA4}"/>
          </ac:spMkLst>
        </pc:spChg>
        <pc:spChg chg="mod">
          <ac:chgData name="Riley J Shepard" userId="5e93948d-220a-41fa-9437-9117800d540c" providerId="ADAL" clId="{B199D3DE-EA05-4F66-820F-78FBF9C933F3}" dt="2026-04-13T06:40:53.377" v="3083" actId="20577"/>
          <ac:spMkLst>
            <pc:docMk/>
            <pc:sldMk cId="3248460478" sldId="389"/>
            <ac:spMk id="4" creationId="{5823D4CC-4210-1B92-EA1E-023DF882724C}"/>
          </ac:spMkLst>
        </pc:spChg>
        <pc:spChg chg="mod">
          <ac:chgData name="Riley J Shepard" userId="5e93948d-220a-41fa-9437-9117800d540c" providerId="ADAL" clId="{B199D3DE-EA05-4F66-820F-78FBF9C933F3}" dt="2026-04-09T18:55:20.038" v="1744" actId="14100"/>
          <ac:spMkLst>
            <pc:docMk/>
            <pc:sldMk cId="3248460478" sldId="389"/>
            <ac:spMk id="8" creationId="{29762E94-C066-BB73-C465-4F70117A7F03}"/>
          </ac:spMkLst>
        </pc:spChg>
        <pc:spChg chg="mod">
          <ac:chgData name="Riley J Shepard" userId="5e93948d-220a-41fa-9437-9117800d540c" providerId="ADAL" clId="{B199D3DE-EA05-4F66-820F-78FBF9C933F3}" dt="2026-04-09T18:55:32.743" v="1747" actId="1076"/>
          <ac:spMkLst>
            <pc:docMk/>
            <pc:sldMk cId="3248460478" sldId="389"/>
            <ac:spMk id="12" creationId="{3808922F-26E6-F770-8150-6A6CB2B6BBDF}"/>
          </ac:spMkLst>
        </pc:spChg>
        <pc:spChg chg="mod">
          <ac:chgData name="Riley J Shepard" userId="5e93948d-220a-41fa-9437-9117800d540c" providerId="ADAL" clId="{B199D3DE-EA05-4F66-820F-78FBF9C933F3}" dt="2026-04-09T18:55:46.353" v="1749" actId="1076"/>
          <ac:spMkLst>
            <pc:docMk/>
            <pc:sldMk cId="3248460478" sldId="389"/>
            <ac:spMk id="15" creationId="{DCB06103-4B21-F9CC-3843-3593E7BA24A6}"/>
          </ac:spMkLst>
        </pc:spChg>
        <pc:spChg chg="mod">
          <ac:chgData name="Riley J Shepard" userId="5e93948d-220a-41fa-9437-9117800d540c" providerId="ADAL" clId="{B199D3DE-EA05-4F66-820F-78FBF9C933F3}" dt="2026-04-09T18:55:52.484" v="1751" actId="1076"/>
          <ac:spMkLst>
            <pc:docMk/>
            <pc:sldMk cId="3248460478" sldId="389"/>
            <ac:spMk id="16" creationId="{50638676-02BF-7D12-BA2E-9BF988D46D1D}"/>
          </ac:spMkLst>
        </pc:spChg>
        <pc:picChg chg="mod modCrop">
          <ac:chgData name="Riley J Shepard" userId="5e93948d-220a-41fa-9437-9117800d540c" providerId="ADAL" clId="{B199D3DE-EA05-4F66-820F-78FBF9C933F3}" dt="2026-04-09T18:55:46.353" v="1749" actId="1076"/>
          <ac:picMkLst>
            <pc:docMk/>
            <pc:sldMk cId="3248460478" sldId="389"/>
            <ac:picMk id="3" creationId="{3A70209B-D3A3-DC23-B1A2-F94E04EF0C6F}"/>
          </ac:picMkLst>
        </pc:picChg>
        <pc:picChg chg="mod">
          <ac:chgData name="Riley J Shepard" userId="5e93948d-220a-41fa-9437-9117800d540c" providerId="ADAL" clId="{B199D3DE-EA05-4F66-820F-78FBF9C933F3}" dt="2026-04-09T18:55:32.743" v="1747" actId="1076"/>
          <ac:picMkLst>
            <pc:docMk/>
            <pc:sldMk cId="3248460478" sldId="389"/>
            <ac:picMk id="5" creationId="{9B61694E-818E-5479-9DB5-29D9EC7EFADC}"/>
          </ac:picMkLst>
        </pc:picChg>
        <pc:picChg chg="mod modCrop">
          <ac:chgData name="Riley J Shepard" userId="5e93948d-220a-41fa-9437-9117800d540c" providerId="ADAL" clId="{B199D3DE-EA05-4F66-820F-78FBF9C933F3}" dt="2026-04-12T19:11:50.526" v="2470" actId="1076"/>
          <ac:picMkLst>
            <pc:docMk/>
            <pc:sldMk cId="3248460478" sldId="389"/>
            <ac:picMk id="9" creationId="{18CD12F9-EEAA-6F41-732F-0DAA0C83E10E}"/>
          </ac:picMkLst>
        </pc:picChg>
      </pc:sldChg>
      <pc:sldChg chg="modSp add mod ord modNotesTx">
        <pc:chgData name="Riley J Shepard" userId="5e93948d-220a-41fa-9437-9117800d540c" providerId="ADAL" clId="{B199D3DE-EA05-4F66-820F-78FBF9C933F3}" dt="2026-04-18T03:53:38.969" v="3570" actId="20577"/>
        <pc:sldMkLst>
          <pc:docMk/>
          <pc:sldMk cId="4289730866" sldId="397"/>
        </pc:sldMkLst>
        <pc:spChg chg="mod">
          <ac:chgData name="Riley J Shepard" userId="5e93948d-220a-41fa-9437-9117800d540c" providerId="ADAL" clId="{B199D3DE-EA05-4F66-820F-78FBF9C933F3}" dt="2026-04-09T17:17:01.416" v="874" actId="20577"/>
          <ac:spMkLst>
            <pc:docMk/>
            <pc:sldMk cId="4289730866" sldId="397"/>
            <ac:spMk id="2" creationId="{22436E30-D62A-5BFF-6910-11B9490CF64E}"/>
          </ac:spMkLst>
        </pc:spChg>
        <pc:spChg chg="mod">
          <ac:chgData name="Riley J Shepard" userId="5e93948d-220a-41fa-9437-9117800d540c" providerId="ADAL" clId="{B199D3DE-EA05-4F66-820F-78FBF9C933F3}" dt="2026-04-13T06:38:33.067" v="3019" actId="20577"/>
          <ac:spMkLst>
            <pc:docMk/>
            <pc:sldMk cId="4289730866" sldId="397"/>
            <ac:spMk id="4" creationId="{C3DB4DF3-5C27-22F4-AEA9-E2513E7E8B0C}"/>
          </ac:spMkLst>
        </pc:spChg>
        <pc:picChg chg="mod">
          <ac:chgData name="Riley J Shepard" userId="5e93948d-220a-41fa-9437-9117800d540c" providerId="ADAL" clId="{B199D3DE-EA05-4F66-820F-78FBF9C933F3}" dt="2026-04-13T06:32:27.820" v="2925" actId="14826"/>
          <ac:picMkLst>
            <pc:docMk/>
            <pc:sldMk cId="4289730866" sldId="397"/>
            <ac:picMk id="7" creationId="{15A808D6-22E0-BDE3-78F7-AB619A1EBD45}"/>
          </ac:picMkLst>
        </pc:picChg>
      </pc:sldChg>
      <pc:sldChg chg="addSp modSp add mod ord">
        <pc:chgData name="Riley J Shepard" userId="5e93948d-220a-41fa-9437-9117800d540c" providerId="ADAL" clId="{B199D3DE-EA05-4F66-820F-78FBF9C933F3}" dt="2026-04-13T06:44:15.901" v="3117" actId="20577"/>
        <pc:sldMkLst>
          <pc:docMk/>
          <pc:sldMk cId="1017090719" sldId="398"/>
        </pc:sldMkLst>
        <pc:spChg chg="mod">
          <ac:chgData name="Riley J Shepard" userId="5e93948d-220a-41fa-9437-9117800d540c" providerId="ADAL" clId="{B199D3DE-EA05-4F66-820F-78FBF9C933F3}" dt="2026-04-09T16:57:07.779" v="615" actId="2711"/>
          <ac:spMkLst>
            <pc:docMk/>
            <pc:sldMk cId="1017090719" sldId="398"/>
            <ac:spMk id="2" creationId="{65978569-AF19-976E-8320-3AE49F934284}"/>
          </ac:spMkLst>
        </pc:spChg>
        <pc:spChg chg="mod">
          <ac:chgData name="Riley J Shepard" userId="5e93948d-220a-41fa-9437-9117800d540c" providerId="ADAL" clId="{B199D3DE-EA05-4F66-820F-78FBF9C933F3}" dt="2026-04-12T09:44:24.065" v="1916" actId="2711"/>
          <ac:spMkLst>
            <pc:docMk/>
            <pc:sldMk cId="1017090719" sldId="398"/>
            <ac:spMk id="3" creationId="{BC15D2FD-0C5F-DCB4-9D05-32F4155EF3C9}"/>
          </ac:spMkLst>
        </pc:spChg>
        <pc:spChg chg="add mod">
          <ac:chgData name="Riley J Shepard" userId="5e93948d-220a-41fa-9437-9117800d540c" providerId="ADAL" clId="{B199D3DE-EA05-4F66-820F-78FBF9C933F3}" dt="2026-04-13T06:44:15.901" v="3117" actId="20577"/>
          <ac:spMkLst>
            <pc:docMk/>
            <pc:sldMk cId="1017090719" sldId="398"/>
            <ac:spMk id="4" creationId="{1AF4AE8B-469E-1B82-0268-AB9B951075CA}"/>
          </ac:spMkLst>
        </pc:spChg>
        <pc:spChg chg="mod">
          <ac:chgData name="Riley J Shepard" userId="5e93948d-220a-41fa-9437-9117800d540c" providerId="ADAL" clId="{B199D3DE-EA05-4F66-820F-78FBF9C933F3}" dt="2026-04-12T09:44:34.236" v="1917" actId="2711"/>
          <ac:spMkLst>
            <pc:docMk/>
            <pc:sldMk cId="1017090719" sldId="398"/>
            <ac:spMk id="5" creationId="{14F8A98D-EFC6-F013-5257-2AB465F0B3A0}"/>
          </ac:spMkLst>
        </pc:spChg>
        <pc:picChg chg="add mod">
          <ac:chgData name="Riley J Shepard" userId="5e93948d-220a-41fa-9437-9117800d540c" providerId="ADAL" clId="{B199D3DE-EA05-4F66-820F-78FBF9C933F3}" dt="2026-04-09T17:51:36.846" v="1082" actId="1076"/>
          <ac:picMkLst>
            <pc:docMk/>
            <pc:sldMk cId="1017090719" sldId="398"/>
            <ac:picMk id="6" creationId="{473E9E14-7C1C-49D6-A6EB-14893CEC167C}"/>
          </ac:picMkLst>
        </pc:picChg>
      </pc:sldChg>
      <pc:sldChg chg="addSp modSp add mod ord">
        <pc:chgData name="Riley J Shepard" userId="5e93948d-220a-41fa-9437-9117800d540c" providerId="ADAL" clId="{B199D3DE-EA05-4F66-820F-78FBF9C933F3}" dt="2026-04-13T06:44:21.874" v="3120" actId="20577"/>
        <pc:sldMkLst>
          <pc:docMk/>
          <pc:sldMk cId="1093145034" sldId="399"/>
        </pc:sldMkLst>
        <pc:spChg chg="add mod">
          <ac:chgData name="Riley J Shepard" userId="5e93948d-220a-41fa-9437-9117800d540c" providerId="ADAL" clId="{B199D3DE-EA05-4F66-820F-78FBF9C933F3}" dt="2026-04-13T06:44:21.874" v="3120" actId="20577"/>
          <ac:spMkLst>
            <pc:docMk/>
            <pc:sldMk cId="1093145034" sldId="399"/>
            <ac:spMk id="3" creationId="{AA8A4942-21B2-90DE-45A6-6E6B68FDD98A}"/>
          </ac:spMkLst>
        </pc:spChg>
        <pc:spChg chg="mod">
          <ac:chgData name="Riley J Shepard" userId="5e93948d-220a-41fa-9437-9117800d540c" providerId="ADAL" clId="{B199D3DE-EA05-4F66-820F-78FBF9C933F3}" dt="2026-04-09T19:00:21.217" v="1757" actId="14100"/>
          <ac:spMkLst>
            <pc:docMk/>
            <pc:sldMk cId="1093145034" sldId="399"/>
            <ac:spMk id="7" creationId="{59FD28DB-F95B-9A77-7CAB-238EE6414DA3}"/>
          </ac:spMkLst>
        </pc:spChg>
        <pc:spChg chg="mod">
          <ac:chgData name="Riley J Shepard" userId="5e93948d-220a-41fa-9437-9117800d540c" providerId="ADAL" clId="{B199D3DE-EA05-4F66-820F-78FBF9C933F3}" dt="2026-04-09T19:00:27.144" v="1758" actId="1076"/>
          <ac:spMkLst>
            <pc:docMk/>
            <pc:sldMk cId="1093145034" sldId="399"/>
            <ac:spMk id="11" creationId="{1412186D-C2E0-C4E0-0619-2D494AAAE983}"/>
          </ac:spMkLst>
        </pc:spChg>
        <pc:picChg chg="add mod">
          <ac:chgData name="Riley J Shepard" userId="5e93948d-220a-41fa-9437-9117800d540c" providerId="ADAL" clId="{B199D3DE-EA05-4F66-820F-78FBF9C933F3}" dt="2026-04-09T17:50:40.350" v="1072" actId="1076"/>
          <ac:picMkLst>
            <pc:docMk/>
            <pc:sldMk cId="1093145034" sldId="399"/>
            <ac:picMk id="4" creationId="{DE715D4A-31E8-9F77-2CD6-42701B15D7B5}"/>
          </ac:picMkLst>
        </pc:picChg>
      </pc:sldChg>
      <pc:sldChg chg="addSp modSp add mod ord">
        <pc:chgData name="Riley J Shepard" userId="5e93948d-220a-41fa-9437-9117800d540c" providerId="ADAL" clId="{B199D3DE-EA05-4F66-820F-78FBF9C933F3}" dt="2026-04-13T06:34:47.162" v="2968" actId="20577"/>
        <pc:sldMkLst>
          <pc:docMk/>
          <pc:sldMk cId="791228818" sldId="400"/>
        </pc:sldMkLst>
        <pc:spChg chg="mod">
          <ac:chgData name="Riley J Shepard" userId="5e93948d-220a-41fa-9437-9117800d540c" providerId="ADAL" clId="{B199D3DE-EA05-4F66-820F-78FBF9C933F3}" dt="2026-04-09T17:52:01.513" v="1085" actId="27636"/>
          <ac:spMkLst>
            <pc:docMk/>
            <pc:sldMk cId="791228818" sldId="400"/>
            <ac:spMk id="3" creationId="{646A89F3-FDDD-FB2B-1E43-708D8CED9ABB}"/>
          </ac:spMkLst>
        </pc:spChg>
        <pc:spChg chg="mod">
          <ac:chgData name="Riley J Shepard" userId="5e93948d-220a-41fa-9437-9117800d540c" providerId="ADAL" clId="{B199D3DE-EA05-4F66-820F-78FBF9C933F3}" dt="2026-04-09T17:52:17.377" v="1089" actId="27636"/>
          <ac:spMkLst>
            <pc:docMk/>
            <pc:sldMk cId="791228818" sldId="400"/>
            <ac:spMk id="4" creationId="{673135AE-DD35-4DDA-E0BA-39B22B777C69}"/>
          </ac:spMkLst>
        </pc:spChg>
        <pc:spChg chg="add mod">
          <ac:chgData name="Riley J Shepard" userId="5e93948d-220a-41fa-9437-9117800d540c" providerId="ADAL" clId="{B199D3DE-EA05-4F66-820F-78FBF9C933F3}" dt="2026-04-13T06:34:47.162" v="2968" actId="20577"/>
          <ac:spMkLst>
            <pc:docMk/>
            <pc:sldMk cId="791228818" sldId="400"/>
            <ac:spMk id="6" creationId="{4B79B1C0-6624-E717-18D5-86BA17ECEC73}"/>
          </ac:spMkLst>
        </pc:spChg>
      </pc:sldChg>
      <pc:sldChg chg="addSp modSp add mod ord">
        <pc:chgData name="Riley J Shepard" userId="5e93948d-220a-41fa-9437-9117800d540c" providerId="ADAL" clId="{B199D3DE-EA05-4F66-820F-78FBF9C933F3}" dt="2026-04-13T06:47:35.707" v="3173" actId="20577"/>
        <pc:sldMkLst>
          <pc:docMk/>
          <pc:sldMk cId="40079366" sldId="402"/>
        </pc:sldMkLst>
        <pc:spChg chg="add mod">
          <ac:chgData name="Riley J Shepard" userId="5e93948d-220a-41fa-9437-9117800d540c" providerId="ADAL" clId="{B199D3DE-EA05-4F66-820F-78FBF9C933F3}" dt="2026-04-13T06:47:35.707" v="3173" actId="20577"/>
          <ac:spMkLst>
            <pc:docMk/>
            <pc:sldMk cId="40079366" sldId="402"/>
            <ac:spMk id="5" creationId="{FD08FC35-CFCC-F204-853C-645786096BAA}"/>
          </ac:spMkLst>
        </pc:spChg>
        <pc:graphicFrameChg chg="mod modGraphic">
          <ac:chgData name="Riley J Shepard" userId="5e93948d-220a-41fa-9437-9117800d540c" providerId="ADAL" clId="{B199D3DE-EA05-4F66-820F-78FBF9C933F3}" dt="2026-04-12T10:30:07.573" v="2285" actId="14100"/>
          <ac:graphicFrameMkLst>
            <pc:docMk/>
            <pc:sldMk cId="40079366" sldId="402"/>
            <ac:graphicFrameMk id="3" creationId="{A5B52A26-B77F-8474-4D8C-65288DED42C2}"/>
          </ac:graphicFrameMkLst>
        </pc:graphicFrameChg>
      </pc:sldChg>
      <pc:sldChg chg="addSp modSp add mod ord">
        <pc:chgData name="Riley J Shepard" userId="5e93948d-220a-41fa-9437-9117800d540c" providerId="ADAL" clId="{B199D3DE-EA05-4F66-820F-78FBF9C933F3}" dt="2026-04-13T06:48:27.428" v="3201" actId="20577"/>
        <pc:sldMkLst>
          <pc:docMk/>
          <pc:sldMk cId="1157841436" sldId="403"/>
        </pc:sldMkLst>
        <pc:spChg chg="add mod">
          <ac:chgData name="Riley J Shepard" userId="5e93948d-220a-41fa-9437-9117800d540c" providerId="ADAL" clId="{B199D3DE-EA05-4F66-820F-78FBF9C933F3}" dt="2026-04-13T06:48:27.428" v="3201" actId="20577"/>
          <ac:spMkLst>
            <pc:docMk/>
            <pc:sldMk cId="1157841436" sldId="403"/>
            <ac:spMk id="4" creationId="{78425884-84CE-34CD-BD41-CC606E6F6C98}"/>
          </ac:spMkLst>
        </pc:spChg>
      </pc:sldChg>
      <pc:sldChg chg="addSp modSp add mod ord">
        <pc:chgData name="Riley J Shepard" userId="5e93948d-220a-41fa-9437-9117800d540c" providerId="ADAL" clId="{B199D3DE-EA05-4F66-820F-78FBF9C933F3}" dt="2026-04-13T06:49:15.762" v="3223" actId="20577"/>
        <pc:sldMkLst>
          <pc:docMk/>
          <pc:sldMk cId="1755700367" sldId="404"/>
        </pc:sldMkLst>
        <pc:spChg chg="mod">
          <ac:chgData name="Riley J Shepard" userId="5e93948d-220a-41fa-9437-9117800d540c" providerId="ADAL" clId="{B199D3DE-EA05-4F66-820F-78FBF9C933F3}" dt="2026-04-12T10:33:55.102" v="2356" actId="20577"/>
          <ac:spMkLst>
            <pc:docMk/>
            <pc:sldMk cId="1755700367" sldId="404"/>
            <ac:spMk id="2" creationId="{E581ABC2-CAC5-0F2E-5F73-C061E87636FC}"/>
          </ac:spMkLst>
        </pc:spChg>
        <pc:spChg chg="add mod">
          <ac:chgData name="Riley J Shepard" userId="5e93948d-220a-41fa-9437-9117800d540c" providerId="ADAL" clId="{B199D3DE-EA05-4F66-820F-78FBF9C933F3}" dt="2026-04-12T10:36:57.154" v="2397" actId="1076"/>
          <ac:spMkLst>
            <pc:docMk/>
            <pc:sldMk cId="1755700367" sldId="404"/>
            <ac:spMk id="4" creationId="{D1C8DB2F-FF48-5725-DFFC-DD9423239C4E}"/>
          </ac:spMkLst>
        </pc:spChg>
        <pc:spChg chg="add mod">
          <ac:chgData name="Riley J Shepard" userId="5e93948d-220a-41fa-9437-9117800d540c" providerId="ADAL" clId="{B199D3DE-EA05-4F66-820F-78FBF9C933F3}" dt="2026-04-12T10:37:22.209" v="2408" actId="14100"/>
          <ac:spMkLst>
            <pc:docMk/>
            <pc:sldMk cId="1755700367" sldId="404"/>
            <ac:spMk id="5" creationId="{BE4DEE62-EEE6-5FA5-C9E6-89C852ECC57F}"/>
          </ac:spMkLst>
        </pc:spChg>
        <pc:spChg chg="add mod">
          <ac:chgData name="Riley J Shepard" userId="5e93948d-220a-41fa-9437-9117800d540c" providerId="ADAL" clId="{B199D3DE-EA05-4F66-820F-78FBF9C933F3}" dt="2026-04-12T10:36:08.878" v="2383" actId="14100"/>
          <ac:spMkLst>
            <pc:docMk/>
            <pc:sldMk cId="1755700367" sldId="404"/>
            <ac:spMk id="6" creationId="{337CC416-B36C-1F58-48B3-E90EFF7F16DC}"/>
          </ac:spMkLst>
        </pc:spChg>
        <pc:spChg chg="add mod">
          <ac:chgData name="Riley J Shepard" userId="5e93948d-220a-41fa-9437-9117800d540c" providerId="ADAL" clId="{B199D3DE-EA05-4F66-820F-78FBF9C933F3}" dt="2026-04-12T10:35:49.362" v="2375" actId="1076"/>
          <ac:spMkLst>
            <pc:docMk/>
            <pc:sldMk cId="1755700367" sldId="404"/>
            <ac:spMk id="7" creationId="{EA664431-7452-22CC-5CB6-3E5F390B8C4E}"/>
          </ac:spMkLst>
        </pc:spChg>
        <pc:spChg chg="add mod">
          <ac:chgData name="Riley J Shepard" userId="5e93948d-220a-41fa-9437-9117800d540c" providerId="ADAL" clId="{B199D3DE-EA05-4F66-820F-78FBF9C933F3}" dt="2026-04-13T06:49:15.762" v="3223" actId="20577"/>
          <ac:spMkLst>
            <pc:docMk/>
            <pc:sldMk cId="1755700367" sldId="404"/>
            <ac:spMk id="9" creationId="{9EAAE430-FAC2-CFA5-D457-1DADE07CF773}"/>
          </ac:spMkLst>
        </pc:spChg>
        <pc:graphicFrameChg chg="mod modGraphic">
          <ac:chgData name="Riley J Shepard" userId="5e93948d-220a-41fa-9437-9117800d540c" providerId="ADAL" clId="{B199D3DE-EA05-4F66-820F-78FBF9C933F3}" dt="2026-04-12T10:33:38.895" v="2345" actId="1076"/>
          <ac:graphicFrameMkLst>
            <pc:docMk/>
            <pc:sldMk cId="1755700367" sldId="404"/>
            <ac:graphicFrameMk id="3" creationId="{D338EE97-0A45-7D69-BBE5-BB871B78B121}"/>
          </ac:graphicFrameMkLst>
        </pc:graphicFrameChg>
      </pc:sldChg>
      <pc:sldChg chg="addSp modSp add mod ord">
        <pc:chgData name="Riley J Shepard" userId="5e93948d-220a-41fa-9437-9117800d540c" providerId="ADAL" clId="{B199D3DE-EA05-4F66-820F-78FBF9C933F3}" dt="2026-04-13T06:47:48.472" v="3182" actId="20577"/>
        <pc:sldMkLst>
          <pc:docMk/>
          <pc:sldMk cId="2516927035" sldId="408"/>
        </pc:sldMkLst>
        <pc:spChg chg="add mod">
          <ac:chgData name="Riley J Shepard" userId="5e93948d-220a-41fa-9437-9117800d540c" providerId="ADAL" clId="{B199D3DE-EA05-4F66-820F-78FBF9C933F3}" dt="2026-04-12T09:42:13.480" v="1912" actId="255"/>
          <ac:spMkLst>
            <pc:docMk/>
            <pc:sldMk cId="2516927035" sldId="408"/>
            <ac:spMk id="3" creationId="{41470523-C970-83D6-3875-6B50D4EF2D14}"/>
          </ac:spMkLst>
        </pc:spChg>
        <pc:spChg chg="mod">
          <ac:chgData name="Riley J Shepard" userId="5e93948d-220a-41fa-9437-9117800d540c" providerId="ADAL" clId="{B199D3DE-EA05-4F66-820F-78FBF9C933F3}" dt="2026-04-12T09:41:09.650" v="1904" actId="20577"/>
          <ac:spMkLst>
            <pc:docMk/>
            <pc:sldMk cId="2516927035" sldId="408"/>
            <ac:spMk id="4" creationId="{AA811046-4096-730A-B925-144E39C00731}"/>
          </ac:spMkLst>
        </pc:spChg>
        <pc:spChg chg="add mod">
          <ac:chgData name="Riley J Shepard" userId="5e93948d-220a-41fa-9437-9117800d540c" providerId="ADAL" clId="{B199D3DE-EA05-4F66-820F-78FBF9C933F3}" dt="2026-04-12T09:36:45.216" v="1838" actId="255"/>
          <ac:spMkLst>
            <pc:docMk/>
            <pc:sldMk cId="2516927035" sldId="408"/>
            <ac:spMk id="5" creationId="{474F6DC1-D78F-2A6A-6A61-FF4BCBFEE3E1}"/>
          </ac:spMkLst>
        </pc:spChg>
        <pc:spChg chg="mod">
          <ac:chgData name="Riley J Shepard" userId="5e93948d-220a-41fa-9437-9117800d540c" providerId="ADAL" clId="{B199D3DE-EA05-4F66-820F-78FBF9C933F3}" dt="2026-04-12T09:42:29.951" v="1913" actId="1076"/>
          <ac:spMkLst>
            <pc:docMk/>
            <pc:sldMk cId="2516927035" sldId="408"/>
            <ac:spMk id="6" creationId="{7A188D5C-C40F-BD9F-B502-59CF259510B5}"/>
          </ac:spMkLst>
        </pc:spChg>
        <pc:spChg chg="mod">
          <ac:chgData name="Riley J Shepard" userId="5e93948d-220a-41fa-9437-9117800d540c" providerId="ADAL" clId="{B199D3DE-EA05-4F66-820F-78FBF9C933F3}" dt="2026-04-12T09:42:29.951" v="1913" actId="1076"/>
          <ac:spMkLst>
            <pc:docMk/>
            <pc:sldMk cId="2516927035" sldId="408"/>
            <ac:spMk id="7" creationId="{B943441B-DD17-A515-DC0B-BF78125C0A54}"/>
          </ac:spMkLst>
        </pc:spChg>
        <pc:spChg chg="add mod">
          <ac:chgData name="Riley J Shepard" userId="5e93948d-220a-41fa-9437-9117800d540c" providerId="ADAL" clId="{B199D3DE-EA05-4F66-820F-78FBF9C933F3}" dt="2026-04-12T09:41:24.623" v="1907" actId="255"/>
          <ac:spMkLst>
            <pc:docMk/>
            <pc:sldMk cId="2516927035" sldId="408"/>
            <ac:spMk id="8" creationId="{7C07F51C-1A16-8CF9-8FB8-D278FE7A5425}"/>
          </ac:spMkLst>
        </pc:spChg>
        <pc:spChg chg="add mod">
          <ac:chgData name="Riley J Shepard" userId="5e93948d-220a-41fa-9437-9117800d540c" providerId="ADAL" clId="{B199D3DE-EA05-4F66-820F-78FBF9C933F3}" dt="2026-04-12T09:41:52.359" v="1911" actId="255"/>
          <ac:spMkLst>
            <pc:docMk/>
            <pc:sldMk cId="2516927035" sldId="408"/>
            <ac:spMk id="9" creationId="{D67A04D9-211D-80FE-839B-2DB83F83E65C}"/>
          </ac:spMkLst>
        </pc:spChg>
        <pc:spChg chg="add mod">
          <ac:chgData name="Riley J Shepard" userId="5e93948d-220a-41fa-9437-9117800d540c" providerId="ADAL" clId="{B199D3DE-EA05-4F66-820F-78FBF9C933F3}" dt="2026-04-13T06:47:48.472" v="3182" actId="20577"/>
          <ac:spMkLst>
            <pc:docMk/>
            <pc:sldMk cId="2516927035" sldId="408"/>
            <ac:spMk id="10" creationId="{D2CF09C3-0A70-2A6F-0C4D-426C32CD3CA9}"/>
          </ac:spMkLst>
        </pc:spChg>
        <pc:spChg chg="mod">
          <ac:chgData name="Riley J Shepard" userId="5e93948d-220a-41fa-9437-9117800d540c" providerId="ADAL" clId="{B199D3DE-EA05-4F66-820F-78FBF9C933F3}" dt="2026-04-12T09:42:29.951" v="1913" actId="1076"/>
          <ac:spMkLst>
            <pc:docMk/>
            <pc:sldMk cId="2516927035" sldId="408"/>
            <ac:spMk id="11" creationId="{D8C79AEA-50E9-79E8-BD85-651DD4B19171}"/>
          </ac:spMkLst>
        </pc:spChg>
      </pc:sldChg>
      <pc:sldChg chg="addSp modSp add mod ord">
        <pc:chgData name="Riley J Shepard" userId="5e93948d-220a-41fa-9437-9117800d540c" providerId="ADAL" clId="{B199D3DE-EA05-4F66-820F-78FBF9C933F3}" dt="2026-04-13T06:48:16.914" v="3191" actId="20577"/>
        <pc:sldMkLst>
          <pc:docMk/>
          <pc:sldMk cId="3232970991" sldId="410"/>
        </pc:sldMkLst>
        <pc:spChg chg="add mod">
          <ac:chgData name="Riley J Shepard" userId="5e93948d-220a-41fa-9437-9117800d540c" providerId="ADAL" clId="{B199D3DE-EA05-4F66-820F-78FBF9C933F3}" dt="2026-04-12T09:40:44.743" v="1896" actId="27636"/>
          <ac:spMkLst>
            <pc:docMk/>
            <pc:sldMk cId="3232970991" sldId="410"/>
            <ac:spMk id="3" creationId="{656B941D-52FC-4F31-FD88-E1D6479BD96C}"/>
          </ac:spMkLst>
        </pc:spChg>
        <pc:spChg chg="mod">
          <ac:chgData name="Riley J Shepard" userId="5e93948d-220a-41fa-9437-9117800d540c" providerId="ADAL" clId="{B199D3DE-EA05-4F66-820F-78FBF9C933F3}" dt="2026-04-12T09:37:32.272" v="1850" actId="255"/>
          <ac:spMkLst>
            <pc:docMk/>
            <pc:sldMk cId="3232970991" sldId="410"/>
            <ac:spMk id="4" creationId="{E4671D82-55E6-1EE7-C033-96DA7ACCF35A}"/>
          </ac:spMkLst>
        </pc:spChg>
        <pc:spChg chg="add mod">
          <ac:chgData name="Riley J Shepard" userId="5e93948d-220a-41fa-9437-9117800d540c" providerId="ADAL" clId="{B199D3DE-EA05-4F66-820F-78FBF9C933F3}" dt="2026-04-12T09:39:22.407" v="1878" actId="255"/>
          <ac:spMkLst>
            <pc:docMk/>
            <pc:sldMk cId="3232970991" sldId="410"/>
            <ac:spMk id="5" creationId="{27F16459-01EB-2375-D578-57F838A8809C}"/>
          </ac:spMkLst>
        </pc:spChg>
        <pc:spChg chg="mod">
          <ac:chgData name="Riley J Shepard" userId="5e93948d-220a-41fa-9437-9117800d540c" providerId="ADAL" clId="{B199D3DE-EA05-4F66-820F-78FBF9C933F3}" dt="2026-04-12T09:39:51.957" v="1882" actId="255"/>
          <ac:spMkLst>
            <pc:docMk/>
            <pc:sldMk cId="3232970991" sldId="410"/>
            <ac:spMk id="6" creationId="{38B9342B-42F9-2644-D4ED-45940E03D37F}"/>
          </ac:spMkLst>
        </pc:spChg>
        <pc:spChg chg="mod">
          <ac:chgData name="Riley J Shepard" userId="5e93948d-220a-41fa-9437-9117800d540c" providerId="ADAL" clId="{B199D3DE-EA05-4F66-820F-78FBF9C933F3}" dt="2026-04-12T09:37:42.927" v="1851" actId="1076"/>
          <ac:spMkLst>
            <pc:docMk/>
            <pc:sldMk cId="3232970991" sldId="410"/>
            <ac:spMk id="7" creationId="{F1055604-7762-96B0-AF6A-3E8EE0F7F985}"/>
          </ac:spMkLst>
        </pc:spChg>
        <pc:spChg chg="add mod">
          <ac:chgData name="Riley J Shepard" userId="5e93948d-220a-41fa-9437-9117800d540c" providerId="ADAL" clId="{B199D3DE-EA05-4F66-820F-78FBF9C933F3}" dt="2026-04-12T09:40:10.731" v="1889" actId="255"/>
          <ac:spMkLst>
            <pc:docMk/>
            <pc:sldMk cId="3232970991" sldId="410"/>
            <ac:spMk id="8" creationId="{E2F0E721-24EA-14BD-F826-BE05553A8788}"/>
          </ac:spMkLst>
        </pc:spChg>
        <pc:spChg chg="add mod">
          <ac:chgData name="Riley J Shepard" userId="5e93948d-220a-41fa-9437-9117800d540c" providerId="ADAL" clId="{B199D3DE-EA05-4F66-820F-78FBF9C933F3}" dt="2026-04-12T09:40:34.971" v="1894" actId="27636"/>
          <ac:spMkLst>
            <pc:docMk/>
            <pc:sldMk cId="3232970991" sldId="410"/>
            <ac:spMk id="9" creationId="{33E7658B-9503-5F7E-EFEC-2D47DEAC021C}"/>
          </ac:spMkLst>
        </pc:spChg>
        <pc:spChg chg="add mod">
          <ac:chgData name="Riley J Shepard" userId="5e93948d-220a-41fa-9437-9117800d540c" providerId="ADAL" clId="{B199D3DE-EA05-4F66-820F-78FBF9C933F3}" dt="2026-04-13T06:48:16.914" v="3191" actId="20577"/>
          <ac:spMkLst>
            <pc:docMk/>
            <pc:sldMk cId="3232970991" sldId="410"/>
            <ac:spMk id="10" creationId="{BDFECF79-56BC-6BC9-9C6A-3CC190726F7E}"/>
          </ac:spMkLst>
        </pc:spChg>
        <pc:spChg chg="mod">
          <ac:chgData name="Riley J Shepard" userId="5e93948d-220a-41fa-9437-9117800d540c" providerId="ADAL" clId="{B199D3DE-EA05-4F66-820F-78FBF9C933F3}" dt="2026-04-12T09:37:42.927" v="1851" actId="1076"/>
          <ac:spMkLst>
            <pc:docMk/>
            <pc:sldMk cId="3232970991" sldId="410"/>
            <ac:spMk id="11" creationId="{15E5A3F9-3148-9619-3D36-CE3D3F3FD101}"/>
          </ac:spMkLst>
        </pc:spChg>
      </pc:sldChg>
      <pc:sldChg chg="addSp delSp modSp add mod ord setBg delDesignElem">
        <pc:chgData name="Riley J Shepard" userId="5e93948d-220a-41fa-9437-9117800d540c" providerId="ADAL" clId="{B199D3DE-EA05-4F66-820F-78FBF9C933F3}" dt="2026-04-13T06:49:22.701" v="3227" actId="20577"/>
        <pc:sldMkLst>
          <pc:docMk/>
          <pc:sldMk cId="2705379069" sldId="416"/>
        </pc:sldMkLst>
        <pc:spChg chg="add mod">
          <ac:chgData name="Riley J Shepard" userId="5e93948d-220a-41fa-9437-9117800d540c" providerId="ADAL" clId="{B199D3DE-EA05-4F66-820F-78FBF9C933F3}" dt="2026-04-13T06:49:22.701" v="3227" actId="20577"/>
          <ac:spMkLst>
            <pc:docMk/>
            <pc:sldMk cId="2705379069" sldId="416"/>
            <ac:spMk id="3" creationId="{79EB6F49-A160-BB1D-7BEB-F8DBD2CE147C}"/>
          </ac:spMkLst>
        </pc:spChg>
      </pc:sldChg>
      <pc:sldChg chg="addSp modSp add mod ord modCm">
        <pc:chgData name="Riley J Shepard" userId="5e93948d-220a-41fa-9437-9117800d540c" providerId="ADAL" clId="{B199D3DE-EA05-4F66-820F-78FBF9C933F3}" dt="2026-04-19T22:07:19.609" v="3627" actId="20577"/>
        <pc:sldMkLst>
          <pc:docMk/>
          <pc:sldMk cId="4062726063" sldId="418"/>
        </pc:sldMkLst>
        <pc:spChg chg="add mod">
          <ac:chgData name="Riley J Shepard" userId="5e93948d-220a-41fa-9437-9117800d540c" providerId="ADAL" clId="{B199D3DE-EA05-4F66-820F-78FBF9C933F3}" dt="2026-04-13T06:49:41.217" v="3237" actId="20577"/>
          <ac:spMkLst>
            <pc:docMk/>
            <pc:sldMk cId="4062726063" sldId="418"/>
            <ac:spMk id="7" creationId="{33766B60-C9C5-ACCF-2845-A467B65DE10D}"/>
          </ac:spMkLst>
        </pc:spChg>
        <pc:graphicFrameChg chg="modGraphic">
          <ac:chgData name="Riley J Shepard" userId="5e93948d-220a-41fa-9437-9117800d540c" providerId="ADAL" clId="{B199D3DE-EA05-4F66-820F-78FBF9C933F3}" dt="2026-04-19T22:07:19.609" v="3627" actId="20577"/>
          <ac:graphicFrameMkLst>
            <pc:docMk/>
            <pc:sldMk cId="4062726063" sldId="418"/>
            <ac:graphicFrameMk id="3" creationId="{F6C19600-E39D-2FEE-97E3-AFE1417BA75C}"/>
          </ac:graphicFrameMkLst>
        </pc:graphicFrameChg>
        <pc:graphicFrameChg chg="modGraphic">
          <ac:chgData name="Riley J Shepard" userId="5e93948d-220a-41fa-9437-9117800d540c" providerId="ADAL" clId="{B199D3DE-EA05-4F66-820F-78FBF9C933F3}" dt="2026-04-18T03:36:06.735" v="3409" actId="20577"/>
          <ac:graphicFrameMkLst>
            <pc:docMk/>
            <pc:sldMk cId="4062726063" sldId="418"/>
            <ac:graphicFrameMk id="5" creationId="{72AAA24A-E7BB-D984-B24F-60728151142D}"/>
          </ac:graphicFrameMkLst>
        </pc:graphicFrame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Riley J Shepard" userId="5e93948d-220a-41fa-9437-9117800d540c" providerId="ADAL" clId="{B199D3DE-EA05-4F66-820F-78FBF9C933F3}" dt="2026-04-19T22:07:19.609" v="3627" actId="20577"/>
              <pc2:cmMkLst xmlns:pc2="http://schemas.microsoft.com/office/powerpoint/2019/9/main/command">
                <pc:docMk/>
                <pc:sldMk cId="4062726063" sldId="418"/>
                <pc2:cmMk id="{B36A9182-B807-4A96-BC01-35952AD5E0CB}"/>
              </pc2:cmMkLst>
            </pc226:cmChg>
          </p:ext>
        </pc:extLst>
      </pc:sldChg>
      <pc:sldChg chg="addSp delSp modSp add mod ord">
        <pc:chgData name="Riley J Shepard" userId="5e93948d-220a-41fa-9437-9117800d540c" providerId="ADAL" clId="{B199D3DE-EA05-4F66-820F-78FBF9C933F3}" dt="2026-04-13T06:49:53.415" v="3247" actId="20577"/>
        <pc:sldMkLst>
          <pc:docMk/>
          <pc:sldMk cId="443622407" sldId="420"/>
        </pc:sldMkLst>
        <pc:spChg chg="add mod">
          <ac:chgData name="Riley J Shepard" userId="5e93948d-220a-41fa-9437-9117800d540c" providerId="ADAL" clId="{B199D3DE-EA05-4F66-820F-78FBF9C933F3}" dt="2026-04-13T06:49:53.415" v="3247" actId="20577"/>
          <ac:spMkLst>
            <pc:docMk/>
            <pc:sldMk cId="443622407" sldId="420"/>
            <ac:spMk id="4" creationId="{B75F935B-1285-0D9C-D2D5-A06B9FE5A7A5}"/>
          </ac:spMkLst>
        </pc:spChg>
      </pc:sldChg>
      <pc:sldChg chg="addSp delSp modSp add mod ord">
        <pc:chgData name="Riley J Shepard" userId="5e93948d-220a-41fa-9437-9117800d540c" providerId="ADAL" clId="{B199D3DE-EA05-4F66-820F-78FBF9C933F3}" dt="2026-04-13T06:50:16.903" v="3254" actId="20577"/>
        <pc:sldMkLst>
          <pc:docMk/>
          <pc:sldMk cId="749602180" sldId="422"/>
        </pc:sldMkLst>
        <pc:spChg chg="add mod">
          <ac:chgData name="Riley J Shepard" userId="5e93948d-220a-41fa-9437-9117800d540c" providerId="ADAL" clId="{B199D3DE-EA05-4F66-820F-78FBF9C933F3}" dt="2026-04-13T06:50:16.903" v="3254" actId="20577"/>
          <ac:spMkLst>
            <pc:docMk/>
            <pc:sldMk cId="749602180" sldId="422"/>
            <ac:spMk id="10" creationId="{81C45093-7471-A616-7054-E866CB08887C}"/>
          </ac:spMkLst>
        </pc:spChg>
      </pc:sldChg>
      <pc:sldChg chg="addSp modSp add mod ord">
        <pc:chgData name="Riley J Shepard" userId="5e93948d-220a-41fa-9437-9117800d540c" providerId="ADAL" clId="{B199D3DE-EA05-4F66-820F-78FBF9C933F3}" dt="2026-04-13T06:50:31.454" v="3263" actId="20577"/>
        <pc:sldMkLst>
          <pc:docMk/>
          <pc:sldMk cId="3555731199" sldId="424"/>
        </pc:sldMkLst>
        <pc:spChg chg="add mod">
          <ac:chgData name="Riley J Shepard" userId="5e93948d-220a-41fa-9437-9117800d540c" providerId="ADAL" clId="{B199D3DE-EA05-4F66-820F-78FBF9C933F3}" dt="2026-04-13T06:50:31.454" v="3263" actId="20577"/>
          <ac:spMkLst>
            <pc:docMk/>
            <pc:sldMk cId="3555731199" sldId="424"/>
            <ac:spMk id="8" creationId="{E8260A8A-5463-4359-4FBD-10573AFF983E}"/>
          </ac:spMkLst>
        </pc:spChg>
      </pc:sldChg>
      <pc:sldChg chg="addSp modSp add mod ord">
        <pc:chgData name="Riley J Shepard" userId="5e93948d-220a-41fa-9437-9117800d540c" providerId="ADAL" clId="{B199D3DE-EA05-4F66-820F-78FBF9C933F3}" dt="2026-04-13T06:50:38.614" v="3267" actId="20577"/>
        <pc:sldMkLst>
          <pc:docMk/>
          <pc:sldMk cId="203054404" sldId="425"/>
        </pc:sldMkLst>
        <pc:spChg chg="add mod">
          <ac:chgData name="Riley J Shepard" userId="5e93948d-220a-41fa-9437-9117800d540c" providerId="ADAL" clId="{B199D3DE-EA05-4F66-820F-78FBF9C933F3}" dt="2026-04-13T06:50:38.614" v="3267" actId="20577"/>
          <ac:spMkLst>
            <pc:docMk/>
            <pc:sldMk cId="203054404" sldId="425"/>
            <ac:spMk id="3" creationId="{6821E17F-CA6C-5EC2-3F29-CD34B20BCACF}"/>
          </ac:spMkLst>
        </pc:spChg>
      </pc:sldChg>
      <pc:sldChg chg="modSp add mod modNotesTx">
        <pc:chgData name="Riley J Shepard" userId="5e93948d-220a-41fa-9437-9117800d540c" providerId="ADAL" clId="{B199D3DE-EA05-4F66-820F-78FBF9C933F3}" dt="2026-04-18T03:53:45.908" v="3571" actId="6549"/>
        <pc:sldMkLst>
          <pc:docMk/>
          <pc:sldMk cId="1040036785" sldId="426"/>
        </pc:sldMkLst>
        <pc:spChg chg="mod">
          <ac:chgData name="Riley J Shepard" userId="5e93948d-220a-41fa-9437-9117800d540c" providerId="ADAL" clId="{B199D3DE-EA05-4F66-820F-78FBF9C933F3}" dt="2026-04-09T17:18:51.239" v="891" actId="20577"/>
          <ac:spMkLst>
            <pc:docMk/>
            <pc:sldMk cId="1040036785" sldId="426"/>
            <ac:spMk id="2" creationId="{440155DC-B647-89CE-1EF3-0A6B714747EC}"/>
          </ac:spMkLst>
        </pc:spChg>
        <pc:spChg chg="mod">
          <ac:chgData name="Riley J Shepard" userId="5e93948d-220a-41fa-9437-9117800d540c" providerId="ADAL" clId="{B199D3DE-EA05-4F66-820F-78FBF9C933F3}" dt="2026-04-13T06:38:39.832" v="3021" actId="20577"/>
          <ac:spMkLst>
            <pc:docMk/>
            <pc:sldMk cId="1040036785" sldId="426"/>
            <ac:spMk id="4" creationId="{6D3D2A2D-B1D4-6134-FD3E-26A5510BA6D2}"/>
          </ac:spMkLst>
        </pc:spChg>
      </pc:sldChg>
      <pc:sldChg chg="addSp delSp modSp add mod">
        <pc:chgData name="Riley J Shepard" userId="5e93948d-220a-41fa-9437-9117800d540c" providerId="ADAL" clId="{B199D3DE-EA05-4F66-820F-78FBF9C933F3}" dt="2026-04-13T06:38:28.177" v="3017" actId="20577"/>
        <pc:sldMkLst>
          <pc:docMk/>
          <pc:sldMk cId="1137398741" sldId="427"/>
        </pc:sldMkLst>
        <pc:spChg chg="mod">
          <ac:chgData name="Riley J Shepard" userId="5e93948d-220a-41fa-9437-9117800d540c" providerId="ADAL" clId="{B199D3DE-EA05-4F66-820F-78FBF9C933F3}" dt="2026-04-09T17:24:47.666" v="957" actId="20577"/>
          <ac:spMkLst>
            <pc:docMk/>
            <pc:sldMk cId="1137398741" sldId="427"/>
            <ac:spMk id="7" creationId="{C576F924-CBC3-AA3B-6C66-70093B388C7C}"/>
          </ac:spMkLst>
        </pc:spChg>
        <pc:spChg chg="mod">
          <ac:chgData name="Riley J Shepard" userId="5e93948d-220a-41fa-9437-9117800d540c" providerId="ADAL" clId="{B199D3DE-EA05-4F66-820F-78FBF9C933F3}" dt="2026-04-13T06:38:28.177" v="3017" actId="20577"/>
          <ac:spMkLst>
            <pc:docMk/>
            <pc:sldMk cId="1137398741" sldId="427"/>
            <ac:spMk id="8" creationId="{A9F1B687-7E46-1594-48EC-3D945930C335}"/>
          </ac:spMkLst>
        </pc:spChg>
        <pc:picChg chg="add mod">
          <ac:chgData name="Riley J Shepard" userId="5e93948d-220a-41fa-9437-9117800d540c" providerId="ADAL" clId="{B199D3DE-EA05-4F66-820F-78FBF9C933F3}" dt="2026-04-13T06:30:46.185" v="2924" actId="1076"/>
          <ac:picMkLst>
            <pc:docMk/>
            <pc:sldMk cId="1137398741" sldId="427"/>
            <ac:picMk id="4" creationId="{AF8AD8A5-3DC2-6261-82AE-49482A399F95}"/>
          </ac:picMkLst>
        </pc:picChg>
      </pc:sldChg>
      <pc:sldChg chg="addSp modSp mod">
        <pc:chgData name="Riley J Shepard" userId="5e93948d-220a-41fa-9437-9117800d540c" providerId="ADAL" clId="{B199D3DE-EA05-4F66-820F-78FBF9C933F3}" dt="2026-04-13T06:46:26.082" v="3147" actId="20577"/>
        <pc:sldMkLst>
          <pc:docMk/>
          <pc:sldMk cId="2700005779" sldId="428"/>
        </pc:sldMkLst>
        <pc:spChg chg="add mod">
          <ac:chgData name="Riley J Shepard" userId="5e93948d-220a-41fa-9437-9117800d540c" providerId="ADAL" clId="{B199D3DE-EA05-4F66-820F-78FBF9C933F3}" dt="2026-04-13T06:46:26.082" v="3147" actId="20577"/>
          <ac:spMkLst>
            <pc:docMk/>
            <pc:sldMk cId="2700005779" sldId="428"/>
            <ac:spMk id="5" creationId="{159DA8EC-8FD2-5379-FEF9-766AAA94624C}"/>
          </ac:spMkLst>
        </pc:spChg>
      </pc:sldChg>
      <pc:sldChg chg="addSp modSp mod">
        <pc:chgData name="Riley J Shepard" userId="5e93948d-220a-41fa-9437-9117800d540c" providerId="ADAL" clId="{B199D3DE-EA05-4F66-820F-78FBF9C933F3}" dt="2026-04-13T06:48:36.553" v="3211" actId="20577"/>
        <pc:sldMkLst>
          <pc:docMk/>
          <pc:sldMk cId="3902297690" sldId="430"/>
        </pc:sldMkLst>
        <pc:spChg chg="add mod">
          <ac:chgData name="Riley J Shepard" userId="5e93948d-220a-41fa-9437-9117800d540c" providerId="ADAL" clId="{B199D3DE-EA05-4F66-820F-78FBF9C933F3}" dt="2026-04-13T06:48:36.553" v="3211" actId="20577"/>
          <ac:spMkLst>
            <pc:docMk/>
            <pc:sldMk cId="3902297690" sldId="430"/>
            <ac:spMk id="7" creationId="{1FFB558B-6319-A860-D243-6345DAE8BC28}"/>
          </ac:spMkLst>
        </pc:spChg>
      </pc:sldChg>
      <pc:sldChg chg="addSp modSp mod">
        <pc:chgData name="Riley J Shepard" userId="5e93948d-220a-41fa-9437-9117800d540c" providerId="ADAL" clId="{B199D3DE-EA05-4F66-820F-78FBF9C933F3}" dt="2026-04-13T06:49:08.429" v="3221" actId="20577"/>
        <pc:sldMkLst>
          <pc:docMk/>
          <pc:sldMk cId="3740328872" sldId="434"/>
        </pc:sldMkLst>
        <pc:spChg chg="add mod">
          <ac:chgData name="Riley J Shepard" userId="5e93948d-220a-41fa-9437-9117800d540c" providerId="ADAL" clId="{B199D3DE-EA05-4F66-820F-78FBF9C933F3}" dt="2026-04-13T06:49:08.429" v="3221" actId="20577"/>
          <ac:spMkLst>
            <pc:docMk/>
            <pc:sldMk cId="3740328872" sldId="434"/>
            <ac:spMk id="5" creationId="{11F29013-BAD0-0B00-CB53-9C89E8871979}"/>
          </ac:spMkLst>
        </pc:spChg>
      </pc:sldChg>
      <pc:sldChg chg="addSp delSp modSp add mod">
        <pc:chgData name="Riley J Shepard" userId="5e93948d-220a-41fa-9437-9117800d540c" providerId="ADAL" clId="{B199D3DE-EA05-4F66-820F-78FBF9C933F3}" dt="2026-04-18T03:41:31.856" v="3481" actId="1076"/>
        <pc:sldMkLst>
          <pc:docMk/>
          <pc:sldMk cId="111040712" sldId="435"/>
        </pc:sldMkLst>
        <pc:spChg chg="mod">
          <ac:chgData name="Riley J Shepard" userId="5e93948d-220a-41fa-9437-9117800d540c" providerId="ADAL" clId="{B199D3DE-EA05-4F66-820F-78FBF9C933F3}" dt="2026-04-18T03:33:16.619" v="3385" actId="113"/>
          <ac:spMkLst>
            <pc:docMk/>
            <pc:sldMk cId="111040712" sldId="435"/>
            <ac:spMk id="2" creationId="{59DE5040-7E5B-F98E-D7E3-D8867434230C}"/>
          </ac:spMkLst>
        </pc:spChg>
        <pc:spChg chg="mod">
          <ac:chgData name="Riley J Shepard" userId="5e93948d-220a-41fa-9437-9117800d540c" providerId="ADAL" clId="{B199D3DE-EA05-4F66-820F-78FBF9C933F3}" dt="2026-04-13T06:36:36.914" v="2998" actId="27636"/>
          <ac:spMkLst>
            <pc:docMk/>
            <pc:sldMk cId="111040712" sldId="435"/>
            <ac:spMk id="4" creationId="{D7092672-7320-B445-4221-59EA373EFDA2}"/>
          </ac:spMkLst>
        </pc:spChg>
        <pc:spChg chg="add mod">
          <ac:chgData name="Riley J Shepard" userId="5e93948d-220a-41fa-9437-9117800d540c" providerId="ADAL" clId="{B199D3DE-EA05-4F66-820F-78FBF9C933F3}" dt="2026-04-18T03:40:49.682" v="3465" actId="20577"/>
          <ac:spMkLst>
            <pc:docMk/>
            <pc:sldMk cId="111040712" sldId="435"/>
            <ac:spMk id="5" creationId="{2B8729C9-F152-B330-C170-E9C0308ACB4B}"/>
          </ac:spMkLst>
        </pc:spChg>
        <pc:spChg chg="add mod">
          <ac:chgData name="Riley J Shepard" userId="5e93948d-220a-41fa-9437-9117800d540c" providerId="ADAL" clId="{B199D3DE-EA05-4F66-820F-78FBF9C933F3}" dt="2026-04-18T03:41:20.922" v="3474" actId="20577"/>
          <ac:spMkLst>
            <pc:docMk/>
            <pc:sldMk cId="111040712" sldId="435"/>
            <ac:spMk id="6" creationId="{06F16D27-87A3-7A11-0FEC-31E52C23D8F3}"/>
          </ac:spMkLst>
        </pc:spChg>
        <pc:spChg chg="mod">
          <ac:chgData name="Riley J Shepard" userId="5e93948d-220a-41fa-9437-9117800d540c" providerId="ADAL" clId="{B199D3DE-EA05-4F66-820F-78FBF9C933F3}" dt="2026-04-18T03:41:31.856" v="3481" actId="1076"/>
          <ac:spMkLst>
            <pc:docMk/>
            <pc:sldMk cId="111040712" sldId="435"/>
            <ac:spMk id="7" creationId="{36D1896D-63D8-9D3D-6A58-C949E7B82BAD}"/>
          </ac:spMkLst>
        </pc:spChg>
        <pc:spChg chg="mod">
          <ac:chgData name="Riley J Shepard" userId="5e93948d-220a-41fa-9437-9117800d540c" providerId="ADAL" clId="{B199D3DE-EA05-4F66-820F-78FBF9C933F3}" dt="2026-04-18T03:32:33.938" v="3377" actId="113"/>
          <ac:spMkLst>
            <pc:docMk/>
            <pc:sldMk cId="111040712" sldId="435"/>
            <ac:spMk id="8" creationId="{1B9D89B9-4B35-6747-ECA5-21F3A646E468}"/>
          </ac:spMkLst>
        </pc:spChg>
        <pc:spChg chg="mod">
          <ac:chgData name="Riley J Shepard" userId="5e93948d-220a-41fa-9437-9117800d540c" providerId="ADAL" clId="{B199D3DE-EA05-4F66-820F-78FBF9C933F3}" dt="2026-04-18T03:32:43.896" v="3378" actId="14100"/>
          <ac:spMkLst>
            <pc:docMk/>
            <pc:sldMk cId="111040712" sldId="435"/>
            <ac:spMk id="9" creationId="{3AF43D58-B85B-5214-2E4B-7F4BFCC84C72}"/>
          </ac:spMkLst>
        </pc:spChg>
        <pc:spChg chg="add mod">
          <ac:chgData name="Riley J Shepard" userId="5e93948d-220a-41fa-9437-9117800d540c" providerId="ADAL" clId="{B199D3DE-EA05-4F66-820F-78FBF9C933F3}" dt="2026-04-18T03:41:24.634" v="3480" actId="20577"/>
          <ac:spMkLst>
            <pc:docMk/>
            <pc:sldMk cId="111040712" sldId="435"/>
            <ac:spMk id="10" creationId="{3F4899D3-9CBC-15DC-AD61-A29307BF01DA}"/>
          </ac:spMkLst>
        </pc:spChg>
      </pc:sldChg>
      <pc:sldChg chg="addSp modSp mod">
        <pc:chgData name="Riley J Shepard" userId="5e93948d-220a-41fa-9437-9117800d540c" providerId="ADAL" clId="{B199D3DE-EA05-4F66-820F-78FBF9C933F3}" dt="2026-04-18T03:37:10.076" v="3427" actId="1076"/>
        <pc:sldMkLst>
          <pc:docMk/>
          <pc:sldMk cId="2100417376" sldId="436"/>
        </pc:sldMkLst>
        <pc:spChg chg="add mod">
          <ac:chgData name="Riley J Shepard" userId="5e93948d-220a-41fa-9437-9117800d540c" providerId="ADAL" clId="{B199D3DE-EA05-4F66-820F-78FBF9C933F3}" dt="2026-04-13T06:50:48.236" v="3276" actId="20577"/>
          <ac:spMkLst>
            <pc:docMk/>
            <pc:sldMk cId="2100417376" sldId="436"/>
            <ac:spMk id="3" creationId="{68A2241B-769C-142E-EE86-4B1D8DA9BE11}"/>
          </ac:spMkLst>
        </pc:spChg>
        <pc:spChg chg="mod">
          <ac:chgData name="Riley J Shepard" userId="5e93948d-220a-41fa-9437-9117800d540c" providerId="ADAL" clId="{B199D3DE-EA05-4F66-820F-78FBF9C933F3}" dt="2026-04-18T03:36:48.988" v="3421" actId="20577"/>
          <ac:spMkLst>
            <pc:docMk/>
            <pc:sldMk cId="2100417376" sldId="436"/>
            <ac:spMk id="12" creationId="{31D53874-9E18-B2FC-40CC-A92D13DE68CF}"/>
          </ac:spMkLst>
        </pc:spChg>
        <pc:picChg chg="mod modCrop">
          <ac:chgData name="Riley J Shepard" userId="5e93948d-220a-41fa-9437-9117800d540c" providerId="ADAL" clId="{B199D3DE-EA05-4F66-820F-78FBF9C933F3}" dt="2026-04-18T03:37:10.076" v="3427" actId="1076"/>
          <ac:picMkLst>
            <pc:docMk/>
            <pc:sldMk cId="2100417376" sldId="436"/>
            <ac:picMk id="13" creationId="{C19951CF-9637-287E-B8B4-78BB116E57B4}"/>
          </ac:picMkLst>
        </pc:picChg>
      </pc:sldChg>
      <pc:sldChg chg="addSp modSp mod">
        <pc:chgData name="Riley J Shepard" userId="5e93948d-220a-41fa-9437-9117800d540c" providerId="ADAL" clId="{B199D3DE-EA05-4F66-820F-78FBF9C933F3}" dt="2026-04-19T19:42:52.126" v="3610" actId="1036"/>
        <pc:sldMkLst>
          <pc:docMk/>
          <pc:sldMk cId="4176287387" sldId="437"/>
        </pc:sldMkLst>
        <pc:spChg chg="add mod">
          <ac:chgData name="Riley J Shepard" userId="5e93948d-220a-41fa-9437-9117800d540c" providerId="ADAL" clId="{B199D3DE-EA05-4F66-820F-78FBF9C933F3}" dt="2026-04-13T06:41:05.103" v="3087" actId="20577"/>
          <ac:spMkLst>
            <pc:docMk/>
            <pc:sldMk cId="4176287387" sldId="437"/>
            <ac:spMk id="3" creationId="{0E77F43B-F1D9-1E44-C668-80B4090DEF4F}"/>
          </ac:spMkLst>
        </pc:spChg>
        <pc:graphicFrameChg chg="mod">
          <ac:chgData name="Riley J Shepard" userId="5e93948d-220a-41fa-9437-9117800d540c" providerId="ADAL" clId="{B199D3DE-EA05-4F66-820F-78FBF9C933F3}" dt="2026-04-19T19:42:52.126" v="3610" actId="1036"/>
          <ac:graphicFrameMkLst>
            <pc:docMk/>
            <pc:sldMk cId="4176287387" sldId="437"/>
            <ac:graphicFrameMk id="5" creationId="{A110D5CA-E1D3-F03C-1BAD-B57A75BBC60E}"/>
          </ac:graphicFrameMkLst>
        </pc:graphicFrameChg>
      </pc:sldChg>
      <pc:sldChg chg="addSp modSp mod">
        <pc:chgData name="Riley J Shepard" userId="5e93948d-220a-41fa-9437-9117800d540c" providerId="ADAL" clId="{B199D3DE-EA05-4F66-820F-78FBF9C933F3}" dt="2026-04-13T06:47:05.598" v="3160" actId="20577"/>
        <pc:sldMkLst>
          <pc:docMk/>
          <pc:sldMk cId="2122623985" sldId="438"/>
        </pc:sldMkLst>
        <pc:spChg chg="add mod">
          <ac:chgData name="Riley J Shepard" userId="5e93948d-220a-41fa-9437-9117800d540c" providerId="ADAL" clId="{B199D3DE-EA05-4F66-820F-78FBF9C933F3}" dt="2026-04-13T06:47:05.598" v="3160" actId="20577"/>
          <ac:spMkLst>
            <pc:docMk/>
            <pc:sldMk cId="2122623985" sldId="438"/>
            <ac:spMk id="5" creationId="{93DF7933-1119-D257-0830-602A7B5D5EF9}"/>
          </ac:spMkLst>
        </pc:spChg>
      </pc:sldChg>
      <pc:sldChg chg="addSp modSp mod">
        <pc:chgData name="Riley J Shepard" userId="5e93948d-220a-41fa-9437-9117800d540c" providerId="ADAL" clId="{B199D3DE-EA05-4F66-820F-78FBF9C933F3}" dt="2026-04-13T06:47:21.533" v="3164" actId="20577"/>
        <pc:sldMkLst>
          <pc:docMk/>
          <pc:sldMk cId="3762685152" sldId="439"/>
        </pc:sldMkLst>
        <pc:spChg chg="add mod">
          <ac:chgData name="Riley J Shepard" userId="5e93948d-220a-41fa-9437-9117800d540c" providerId="ADAL" clId="{B199D3DE-EA05-4F66-820F-78FBF9C933F3}" dt="2026-04-13T06:47:21.533" v="3164" actId="20577"/>
          <ac:spMkLst>
            <pc:docMk/>
            <pc:sldMk cId="3762685152" sldId="439"/>
            <ac:spMk id="3" creationId="{4B8BE2C0-7629-E68D-73C3-8FD56C0701C6}"/>
          </ac:spMkLst>
        </pc:spChg>
      </pc:sldChg>
      <pc:sldChg chg="modSp new mod">
        <pc:chgData name="Riley J Shepard" userId="5e93948d-220a-41fa-9437-9117800d540c" providerId="ADAL" clId="{B199D3DE-EA05-4F66-820F-78FBF9C933F3}" dt="2026-04-13T06:51:30.551" v="3299" actId="255"/>
        <pc:sldMkLst>
          <pc:docMk/>
          <pc:sldMk cId="1519087400" sldId="440"/>
        </pc:sldMkLst>
        <pc:spChg chg="mod">
          <ac:chgData name="Riley J Shepard" userId="5e93948d-220a-41fa-9437-9117800d540c" providerId="ADAL" clId="{B199D3DE-EA05-4F66-820F-78FBF9C933F3}" dt="2026-04-13T06:51:30.551" v="3299" actId="255"/>
          <ac:spMkLst>
            <pc:docMk/>
            <pc:sldMk cId="1519087400" sldId="440"/>
            <ac:spMk id="2" creationId="{B3263951-6588-94B6-AE45-2727BD85B4D5}"/>
          </ac:spMkLst>
        </pc:spChg>
        <pc:spChg chg="mod">
          <ac:chgData name="Riley J Shepard" userId="5e93948d-220a-41fa-9437-9117800d540c" providerId="ADAL" clId="{B199D3DE-EA05-4F66-820F-78FBF9C933F3}" dt="2026-04-13T06:51:17.871" v="3298" actId="20577"/>
          <ac:spMkLst>
            <pc:docMk/>
            <pc:sldMk cId="1519087400" sldId="440"/>
            <ac:spMk id="3" creationId="{8D0B7CA7-F535-FB23-E8C6-4DF30590BA7F}"/>
          </ac:spMkLst>
        </pc:spChg>
      </pc:sldChg>
      <pc:sldChg chg="addSp delSp modSp add mod">
        <pc:chgData name="Riley J Shepard" userId="5e93948d-220a-41fa-9437-9117800d540c" providerId="ADAL" clId="{B199D3DE-EA05-4F66-820F-78FBF9C933F3}" dt="2026-04-18T20:46:56.695" v="3595" actId="1076"/>
        <pc:sldMkLst>
          <pc:docMk/>
          <pc:sldMk cId="2522628537" sldId="441"/>
        </pc:sldMkLst>
        <pc:spChg chg="mod">
          <ac:chgData name="Riley J Shepard" userId="5e93948d-220a-41fa-9437-9117800d540c" providerId="ADAL" clId="{B199D3DE-EA05-4F66-820F-78FBF9C933F3}" dt="2026-04-18T20:46:56.695" v="3595" actId="1076"/>
          <ac:spMkLst>
            <pc:docMk/>
            <pc:sldMk cId="2522628537" sldId="441"/>
            <ac:spMk id="2" creationId="{672443B1-F89C-678B-BF29-E0690454B271}"/>
          </ac:spMkLst>
        </pc:spChg>
      </pc:sldChg>
      <pc:sldChg chg="addSp delSp modSp mod delAnim modAnim">
        <pc:chgData name="Riley J Shepard" userId="5e93948d-220a-41fa-9437-9117800d540c" providerId="ADAL" clId="{B199D3DE-EA05-4F66-820F-78FBF9C933F3}" dt="2026-04-18T21:08:55.488" v="3608" actId="1076"/>
        <pc:sldMkLst>
          <pc:docMk/>
          <pc:sldMk cId="3657824954" sldId="448"/>
        </pc:sldMkLst>
        <pc:picChg chg="add mod">
          <ac:chgData name="Riley J Shepard" userId="5e93948d-220a-41fa-9437-9117800d540c" providerId="ADAL" clId="{B199D3DE-EA05-4F66-820F-78FBF9C933F3}" dt="2026-04-18T21:08:55.488" v="3608" actId="1076"/>
          <ac:picMkLst>
            <pc:docMk/>
            <pc:sldMk cId="3657824954" sldId="448"/>
            <ac:picMk id="6" creationId="{1FEDCAC8-C5B1-E944-8B50-A3AAA8DB01A6}"/>
          </ac:picMkLst>
        </pc:picChg>
      </pc:sldChg>
    </pc:docChg>
  </pc:docChgLst>
  <pc:docChgLst>
    <pc:chgData name="Erik Alexander Leon" userId="S::eal368@nau.edu::73de7fb9-94be-49d5-84d1-1a4b39dbc6e3" providerId="AD" clId="Web-{08EA8C8A-CF7C-99A9-EDC8-574D2CCF3664}"/>
    <pc:docChg chg="modSld">
      <pc:chgData name="Erik Alexander Leon" userId="S::eal368@nau.edu::73de7fb9-94be-49d5-84d1-1a4b39dbc6e3" providerId="AD" clId="Web-{08EA8C8A-CF7C-99A9-EDC8-574D2CCF3664}" dt="2026-04-18T20:46:17.486" v="6"/>
      <pc:docMkLst>
        <pc:docMk/>
      </pc:docMkLst>
      <pc:sldChg chg="addSp delSp modSp modMedia addAnim delAnim">
        <pc:chgData name="Erik Alexander Leon" userId="S::eal368@nau.edu::73de7fb9-94be-49d5-84d1-1a4b39dbc6e3" providerId="AD" clId="Web-{08EA8C8A-CF7C-99A9-EDC8-574D2CCF3664}" dt="2026-04-18T20:46:17.486" v="6"/>
        <pc:sldMkLst>
          <pc:docMk/>
          <pc:sldMk cId="3657824954" sldId="448"/>
        </pc:sldMkLst>
      </pc:sldChg>
    </pc:docChg>
  </pc:docChgLst>
  <pc:docChgLst>
    <pc:chgData name="Riley J Shepard" userId="S::rjs583@nau.edu::5e93948d-220a-41fa-9437-9117800d540c" providerId="AD" clId="Web-{9360826C-BDF6-4595-AC8A-0482069B7079}"/>
    <pc:docChg chg="modSld sldOrd modSection">
      <pc:chgData name="Riley J Shepard" userId="S::rjs583@nau.edu::5e93948d-220a-41fa-9437-9117800d540c" providerId="AD" clId="Web-{9360826C-BDF6-4595-AC8A-0482069B7079}" dt="2026-04-12T19:08:04.357" v="623" actId="14100"/>
      <pc:docMkLst>
        <pc:docMk/>
      </pc:docMkLst>
      <pc:sldChg chg="addSp modSp">
        <pc:chgData name="Riley J Shepard" userId="S::rjs583@nau.edu::5e93948d-220a-41fa-9437-9117800d540c" providerId="AD" clId="Web-{9360826C-BDF6-4595-AC8A-0482069B7079}" dt="2026-04-12T19:08:04.357" v="623" actId="14100"/>
        <pc:sldMkLst>
          <pc:docMk/>
          <pc:sldMk cId="1696155555" sldId="331"/>
        </pc:sldMkLst>
        <pc:spChg chg="mod">
          <ac:chgData name="Riley J Shepard" userId="S::rjs583@nau.edu::5e93948d-220a-41fa-9437-9117800d540c" providerId="AD" clId="Web-{9360826C-BDF6-4595-AC8A-0482069B7079}" dt="2026-04-12T19:07:40.810" v="605" actId="1076"/>
          <ac:spMkLst>
            <pc:docMk/>
            <pc:sldMk cId="1696155555" sldId="331"/>
            <ac:spMk id="5" creationId="{D9A1482E-28AF-095A-AB7F-6130068F635A}"/>
          </ac:spMkLst>
        </pc:spChg>
        <pc:spChg chg="mod">
          <ac:chgData name="Riley J Shepard" userId="S::rjs583@nau.edu::5e93948d-220a-41fa-9437-9117800d540c" providerId="AD" clId="Web-{9360826C-BDF6-4595-AC8A-0482069B7079}" dt="2026-04-12T19:07:16.887" v="601" actId="14100"/>
          <ac:spMkLst>
            <pc:docMk/>
            <pc:sldMk cId="1696155555" sldId="331"/>
            <ac:spMk id="6" creationId="{77012F17-9045-A0F7-78BF-792B619D0535}"/>
          </ac:spMkLst>
        </pc:spChg>
        <pc:spChg chg="add mod">
          <ac:chgData name="Riley J Shepard" userId="S::rjs583@nau.edu::5e93948d-220a-41fa-9437-9117800d540c" providerId="AD" clId="Web-{9360826C-BDF6-4595-AC8A-0482069B7079}" dt="2026-04-12T19:08:04.357" v="623" actId="14100"/>
          <ac:spMkLst>
            <pc:docMk/>
            <pc:sldMk cId="1696155555" sldId="331"/>
            <ac:spMk id="8" creationId="{5D6067CD-07DA-9021-0615-645A86B27521}"/>
          </ac:spMkLst>
        </pc:spChg>
        <pc:spChg chg="add mod">
          <ac:chgData name="Riley J Shepard" userId="S::rjs583@nau.edu::5e93948d-220a-41fa-9437-9117800d540c" providerId="AD" clId="Web-{9360826C-BDF6-4595-AC8A-0482069B7079}" dt="2026-04-12T19:07:53.013" v="617" actId="1076"/>
          <ac:spMkLst>
            <pc:docMk/>
            <pc:sldMk cId="1696155555" sldId="331"/>
            <ac:spMk id="10" creationId="{7B20B41D-9FCE-E8DB-0A8F-F742AA2E558E}"/>
          </ac:spMkLst>
        </pc:spChg>
        <pc:spChg chg="add mod">
          <ac:chgData name="Riley J Shepard" userId="S::rjs583@nau.edu::5e93948d-220a-41fa-9437-9117800d540c" providerId="AD" clId="Web-{9360826C-BDF6-4595-AC8A-0482069B7079}" dt="2026-04-12T19:07:53.029" v="618" actId="1076"/>
          <ac:spMkLst>
            <pc:docMk/>
            <pc:sldMk cId="1696155555" sldId="331"/>
            <ac:spMk id="12" creationId="{E901ED49-D08F-9C82-2916-9ED4D6DCBF6B}"/>
          </ac:spMkLst>
        </pc:spChg>
        <pc:picChg chg="mod">
          <ac:chgData name="Riley J Shepard" userId="S::rjs583@nau.edu::5e93948d-220a-41fa-9437-9117800d540c" providerId="AD" clId="Web-{9360826C-BDF6-4595-AC8A-0482069B7079}" dt="2026-04-12T19:07:27.450" v="604" actId="1076"/>
          <ac:picMkLst>
            <pc:docMk/>
            <pc:sldMk cId="1696155555" sldId="331"/>
            <ac:picMk id="3" creationId="{E9F5335B-9AB5-9F80-C201-4776ADB53FF1}"/>
          </ac:picMkLst>
        </pc:picChg>
        <pc:picChg chg="add mod">
          <ac:chgData name="Riley J Shepard" userId="S::rjs583@nau.edu::5e93948d-220a-41fa-9437-9117800d540c" providerId="AD" clId="Web-{9360826C-BDF6-4595-AC8A-0482069B7079}" dt="2026-04-12T19:08:00.920" v="622" actId="1076"/>
          <ac:picMkLst>
            <pc:docMk/>
            <pc:sldMk cId="1696155555" sldId="331"/>
            <ac:picMk id="14" creationId="{33722B0D-290F-E19E-B1A4-BD9D2717DF62}"/>
          </ac:picMkLst>
        </pc:picChg>
        <pc:picChg chg="add mod">
          <ac:chgData name="Riley J Shepard" userId="S::rjs583@nau.edu::5e93948d-220a-41fa-9437-9117800d540c" providerId="AD" clId="Web-{9360826C-BDF6-4595-AC8A-0482069B7079}" dt="2026-04-12T19:07:58.310" v="621" actId="1076"/>
          <ac:picMkLst>
            <pc:docMk/>
            <pc:sldMk cId="1696155555" sldId="331"/>
            <ac:picMk id="16" creationId="{5CEE3ACE-9C94-2AB1-0746-90FD021800BE}"/>
          </ac:picMkLst>
        </pc:picChg>
      </pc:sldChg>
      <pc:sldChg chg="ord">
        <pc:chgData name="Riley J Shepard" userId="S::rjs583@nau.edu::5e93948d-220a-41fa-9437-9117800d540c" providerId="AD" clId="Web-{9360826C-BDF6-4595-AC8A-0482069B7079}" dt="2026-04-12T18:44:58.612" v="3"/>
        <pc:sldMkLst>
          <pc:docMk/>
          <pc:sldMk cId="2516927035" sldId="408"/>
        </pc:sldMkLst>
      </pc:sldChg>
      <pc:sldChg chg="ord">
        <pc:chgData name="Riley J Shepard" userId="S::rjs583@nau.edu::5e93948d-220a-41fa-9437-9117800d540c" providerId="AD" clId="Web-{9360826C-BDF6-4595-AC8A-0482069B7079}" dt="2026-04-12T18:44:58.612" v="2"/>
        <pc:sldMkLst>
          <pc:docMk/>
          <pc:sldMk cId="3232970991" sldId="410"/>
        </pc:sldMkLst>
      </pc:sldChg>
      <pc:sldChg chg="addSp modSp modCm">
        <pc:chgData name="Riley J Shepard" userId="S::rjs583@nau.edu::5e93948d-220a-41fa-9437-9117800d540c" providerId="AD" clId="Web-{9360826C-BDF6-4595-AC8A-0482069B7079}" dt="2026-04-12T19:00:22.960" v="595" actId="20577"/>
        <pc:sldMkLst>
          <pc:docMk/>
          <pc:sldMk cId="2705379069" sldId="416"/>
        </pc:sldMkLst>
        <pc:spChg chg="mod">
          <ac:chgData name="Riley J Shepard" userId="S::rjs583@nau.edu::5e93948d-220a-41fa-9437-9117800d540c" providerId="AD" clId="Web-{9360826C-BDF6-4595-AC8A-0482069B7079}" dt="2026-04-12T19:00:22.960" v="595" actId="20577"/>
          <ac:spMkLst>
            <pc:docMk/>
            <pc:sldMk cId="2705379069" sldId="416"/>
            <ac:spMk id="2" creationId="{F7FDBF93-C220-AA66-40DC-3B2E34651D9B}"/>
          </ac:spMkLst>
        </pc:spChg>
        <pc:graphicFrameChg chg="add mod modGraphic">
          <ac:chgData name="Riley J Shepard" userId="S::rjs583@nau.edu::5e93948d-220a-41fa-9437-9117800d540c" providerId="AD" clId="Web-{9360826C-BDF6-4595-AC8A-0482069B7079}" dt="2026-04-12T19:00:01.803" v="591" actId="1076"/>
          <ac:graphicFrameMkLst>
            <pc:docMk/>
            <pc:sldMk cId="2705379069" sldId="416"/>
            <ac:graphicFrameMk id="4" creationId="{B24B30D4-06B4-AA7D-9A2B-9CE454D072CA}"/>
          </ac:graphicFrameMkLst>
        </pc:graphicFrameChg>
        <pc:graphicFrameChg chg="mod modGraphic">
          <ac:chgData name="Riley J Shepard" userId="S::rjs583@nau.edu::5e93948d-220a-41fa-9437-9117800d540c" providerId="AD" clId="Web-{9360826C-BDF6-4595-AC8A-0482069B7079}" dt="2026-04-12T18:59:58.912" v="590" actId="1076"/>
          <ac:graphicFrameMkLst>
            <pc:docMk/>
            <pc:sldMk cId="2705379069" sldId="416"/>
            <ac:graphicFrameMk id="6" creationId="{66145DD1-7B8C-87FB-6409-E5189E0D5A82}"/>
          </ac:graphicFrameMkLst>
        </pc:graphicFrame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Riley J Shepard" userId="S::rjs583@nau.edu::5e93948d-220a-41fa-9437-9117800d540c" providerId="AD" clId="Web-{9360826C-BDF6-4595-AC8A-0482069B7079}" dt="2026-04-12T19:00:22.960" v="595" actId="20577"/>
              <pc2:cmMkLst xmlns:pc2="http://schemas.microsoft.com/office/powerpoint/2019/9/main/command">
                <pc:docMk/>
                <pc:sldMk cId="2705379069" sldId="416"/>
                <pc2:cmMk id="{3A838911-87EF-47CE-8929-B72B271E6070}"/>
              </pc2:cmMkLst>
            </pc226:cmChg>
          </p:ext>
        </pc:extLst>
      </pc:sldChg>
      <pc:sldChg chg="addSp modSp">
        <pc:chgData name="Riley J Shepard" userId="S::rjs583@nau.edu::5e93948d-220a-41fa-9437-9117800d540c" providerId="AD" clId="Web-{9360826C-BDF6-4595-AC8A-0482069B7079}" dt="2026-04-12T18:49:23.166" v="215"/>
        <pc:sldMkLst>
          <pc:docMk/>
          <pc:sldMk cId="4062726063" sldId="418"/>
        </pc:sldMkLst>
        <pc:spChg chg="mod">
          <ac:chgData name="Riley J Shepard" userId="S::rjs583@nau.edu::5e93948d-220a-41fa-9437-9117800d540c" providerId="AD" clId="Web-{9360826C-BDF6-4595-AC8A-0482069B7079}" dt="2026-04-12T18:46:32.013" v="110" actId="20577"/>
          <ac:spMkLst>
            <pc:docMk/>
            <pc:sldMk cId="4062726063" sldId="418"/>
            <ac:spMk id="2" creationId="{F06CCFB5-2934-1187-0C62-286E0D87E17D}"/>
          </ac:spMkLst>
        </pc:spChg>
        <pc:graphicFrameChg chg="mod modGraphic">
          <ac:chgData name="Riley J Shepard" userId="S::rjs583@nau.edu::5e93948d-220a-41fa-9437-9117800d540c" providerId="AD" clId="Web-{9360826C-BDF6-4595-AC8A-0482069B7079}" dt="2026-04-12T18:48:26.256" v="189"/>
          <ac:graphicFrameMkLst>
            <pc:docMk/>
            <pc:sldMk cId="4062726063" sldId="418"/>
            <ac:graphicFrameMk id="3" creationId="{F6C19600-E39D-2FEE-97E3-AFE1417BA75C}"/>
          </ac:graphicFrameMkLst>
        </pc:graphicFrameChg>
        <pc:graphicFrameChg chg="add mod modGraphic">
          <ac:chgData name="Riley J Shepard" userId="S::rjs583@nau.edu::5e93948d-220a-41fa-9437-9117800d540c" providerId="AD" clId="Web-{9360826C-BDF6-4595-AC8A-0482069B7079}" dt="2026-04-12T18:49:23.166" v="215"/>
          <ac:graphicFrameMkLst>
            <pc:docMk/>
            <pc:sldMk cId="4062726063" sldId="418"/>
            <ac:graphicFrameMk id="5" creationId="{72AAA24A-E7BB-D984-B24F-60728151142D}"/>
          </ac:graphicFrameMkLst>
        </pc:graphicFrameChg>
      </pc:sldChg>
      <pc:sldChg chg="addSp modSp">
        <pc:chgData name="Riley J Shepard" userId="S::rjs583@nau.edu::5e93948d-220a-41fa-9437-9117800d540c" providerId="AD" clId="Web-{9360826C-BDF6-4595-AC8A-0482069B7079}" dt="2026-04-12T18:58:29.940" v="460"/>
        <pc:sldMkLst>
          <pc:docMk/>
          <pc:sldMk cId="443622407" sldId="420"/>
        </pc:sldMkLst>
        <pc:spChg chg="mod">
          <ac:chgData name="Riley J Shepard" userId="S::rjs583@nau.edu::5e93948d-220a-41fa-9437-9117800d540c" providerId="AD" clId="Web-{9360826C-BDF6-4595-AC8A-0482069B7079}" dt="2026-04-12T18:56:58.873" v="452" actId="20577"/>
          <ac:spMkLst>
            <pc:docMk/>
            <pc:sldMk cId="443622407" sldId="420"/>
            <ac:spMk id="2" creationId="{5513058D-3E3C-B911-F857-5FCB4F727EA4}"/>
          </ac:spMkLst>
        </pc:spChg>
        <pc:graphicFrameChg chg="mod modGraphic">
          <ac:chgData name="Riley J Shepard" userId="S::rjs583@nau.edu::5e93948d-220a-41fa-9437-9117800d540c" providerId="AD" clId="Web-{9360826C-BDF6-4595-AC8A-0482069B7079}" dt="2026-04-12T18:58:20.814" v="458"/>
          <ac:graphicFrameMkLst>
            <pc:docMk/>
            <pc:sldMk cId="443622407" sldId="420"/>
            <ac:graphicFrameMk id="5" creationId="{BB1C833A-CD07-8464-51D8-C663DD8E9AA2}"/>
          </ac:graphicFrameMkLst>
        </pc:graphicFrameChg>
        <pc:graphicFrameChg chg="add mod modGraphic">
          <ac:chgData name="Riley J Shepard" userId="S::rjs583@nau.edu::5e93948d-220a-41fa-9437-9117800d540c" providerId="AD" clId="Web-{9360826C-BDF6-4595-AC8A-0482069B7079}" dt="2026-04-12T18:58:29.940" v="460"/>
          <ac:graphicFrameMkLst>
            <pc:docMk/>
            <pc:sldMk cId="443622407" sldId="420"/>
            <ac:graphicFrameMk id="6" creationId="{07E3291A-0FBF-061B-32DE-3F05D087FE2B}"/>
          </ac:graphicFrameMkLst>
        </pc:graphicFrameChg>
      </pc:sldChg>
      <pc:sldChg chg="addSp modSp">
        <pc:chgData name="Riley J Shepard" userId="S::rjs583@nau.edu::5e93948d-220a-41fa-9437-9117800d540c" providerId="AD" clId="Web-{9360826C-BDF6-4595-AC8A-0482069B7079}" dt="2026-04-12T18:54:20.580" v="409" actId="20577"/>
        <pc:sldMkLst>
          <pc:docMk/>
          <pc:sldMk cId="749602180" sldId="422"/>
        </pc:sldMkLst>
        <pc:spChg chg="mod">
          <ac:chgData name="Riley J Shepard" userId="S::rjs583@nau.edu::5e93948d-220a-41fa-9437-9117800d540c" providerId="AD" clId="Web-{9360826C-BDF6-4595-AC8A-0482069B7079}" dt="2026-04-12T18:54:20.580" v="409" actId="20577"/>
          <ac:spMkLst>
            <pc:docMk/>
            <pc:sldMk cId="749602180" sldId="422"/>
            <ac:spMk id="2" creationId="{751D602A-9CD6-F56B-61A5-3EF48FFC18CF}"/>
          </ac:spMkLst>
        </pc:spChg>
        <pc:graphicFrameChg chg="mod modGraphic">
          <ac:chgData name="Riley J Shepard" userId="S::rjs583@nau.edu::5e93948d-220a-41fa-9437-9117800d540c" providerId="AD" clId="Web-{9360826C-BDF6-4595-AC8A-0482069B7079}" dt="2026-04-12T18:52:28.458" v="333"/>
          <ac:graphicFrameMkLst>
            <pc:docMk/>
            <pc:sldMk cId="749602180" sldId="422"/>
            <ac:graphicFrameMk id="3" creationId="{92EF847E-E092-90C7-BB91-EABBD69B42E6}"/>
          </ac:graphicFrameMkLst>
        </pc:graphicFrameChg>
        <pc:graphicFrameChg chg="add mod modGraphic">
          <ac:chgData name="Riley J Shepard" userId="S::rjs583@nau.edu::5e93948d-220a-41fa-9437-9117800d540c" providerId="AD" clId="Web-{9360826C-BDF6-4595-AC8A-0482069B7079}" dt="2026-04-12T18:54:09.923" v="407"/>
          <ac:graphicFrameMkLst>
            <pc:docMk/>
            <pc:sldMk cId="749602180" sldId="422"/>
            <ac:graphicFrameMk id="11" creationId="{AD016505-B8D1-D657-98E0-323815447AF8}"/>
          </ac:graphicFrameMkLst>
        </pc:graphicFrameChg>
      </pc:sldChg>
    </pc:docChg>
  </pc:docChgLst>
  <pc:docChgLst>
    <pc:chgData name="Erik Alexander Leon" userId="S::eal368@nau.edu::73de7fb9-94be-49d5-84d1-1a4b39dbc6e3" providerId="AD" clId="Web-{1B613C8B-21D9-CDF9-1C13-ED9A86BB7151}"/>
    <pc:docChg chg="modSld">
      <pc:chgData name="Erik Alexander Leon" userId="S::eal368@nau.edu::73de7fb9-94be-49d5-84d1-1a4b39dbc6e3" providerId="AD" clId="Web-{1B613C8B-21D9-CDF9-1C13-ED9A86BB7151}" dt="2026-04-18T03:53:59.361" v="15" actId="20577"/>
      <pc:docMkLst>
        <pc:docMk/>
      </pc:docMkLst>
      <pc:sldChg chg="addSp delSp modSp">
        <pc:chgData name="Erik Alexander Leon" userId="S::eal368@nau.edu::73de7fb9-94be-49d5-84d1-1a4b39dbc6e3" providerId="AD" clId="Web-{1B613C8B-21D9-CDF9-1C13-ED9A86BB7151}" dt="2026-04-18T03:53:59.361" v="15" actId="20577"/>
        <pc:sldMkLst>
          <pc:docMk/>
          <pc:sldMk cId="2784909721" sldId="317"/>
        </pc:sldMkLst>
        <pc:spChg chg="mod">
          <ac:chgData name="Erik Alexander Leon" userId="S::eal368@nau.edu::73de7fb9-94be-49d5-84d1-1a4b39dbc6e3" providerId="AD" clId="Web-{1B613C8B-21D9-CDF9-1C13-ED9A86BB7151}" dt="2026-04-18T03:53:59.361" v="15" actId="20577"/>
          <ac:spMkLst>
            <pc:docMk/>
            <pc:sldMk cId="2784909721" sldId="317"/>
            <ac:spMk id="2" creationId="{D4C655A2-59F3-8BCA-9872-288B01794513}"/>
          </ac:spMkLst>
        </pc:spChg>
        <pc:picChg chg="add mod">
          <ac:chgData name="Erik Alexander Leon" userId="S::eal368@nau.edu::73de7fb9-94be-49d5-84d1-1a4b39dbc6e3" providerId="AD" clId="Web-{1B613C8B-21D9-CDF9-1C13-ED9A86BB7151}" dt="2026-04-18T03:53:12.813" v="9" actId="1076"/>
          <ac:picMkLst>
            <pc:docMk/>
            <pc:sldMk cId="2784909721" sldId="317"/>
            <ac:picMk id="3" creationId="{5D84A6AA-1C2A-7645-02BE-03C8286591C5}"/>
          </ac:picMkLst>
        </pc:picChg>
        <pc:picChg chg="add mod">
          <ac:chgData name="Erik Alexander Leon" userId="S::eal368@nau.edu::73de7fb9-94be-49d5-84d1-1a4b39dbc6e3" providerId="AD" clId="Web-{1B613C8B-21D9-CDF9-1C13-ED9A86BB7151}" dt="2026-04-18T03:53:12.875" v="10" actId="1076"/>
          <ac:picMkLst>
            <pc:docMk/>
            <pc:sldMk cId="2784909721" sldId="317"/>
            <ac:picMk id="8" creationId="{862DDDC4-73F1-CA1F-3690-823880E5C1B4}"/>
          </ac:picMkLst>
        </pc:picChg>
      </pc:sldChg>
    </pc:docChg>
  </pc:docChgLst>
  <pc:docChgLst>
    <pc:chgData name="Sichao Jiang" userId="S::js5399@nau.edu::038abb16-b482-4ac1-8b16-505bead46f6f" providerId="AD" clId="Web-{E2959DEE-564A-49FD-717D-204F3CBF1DAD}"/>
    <pc:docChg chg="modSld">
      <pc:chgData name="Sichao Jiang" userId="S::js5399@nau.edu::038abb16-b482-4ac1-8b16-505bead46f6f" providerId="AD" clId="Web-{E2959DEE-564A-49FD-717D-204F3CBF1DAD}" dt="2026-04-12T00:06:31.273" v="7" actId="1076"/>
      <pc:docMkLst>
        <pc:docMk/>
      </pc:docMkLst>
      <pc:sldChg chg="addSp delSp modSp">
        <pc:chgData name="Sichao Jiang" userId="S::js5399@nau.edu::038abb16-b482-4ac1-8b16-505bead46f6f" providerId="AD" clId="Web-{E2959DEE-564A-49FD-717D-204F3CBF1DAD}" dt="2026-04-12T00:06:31.273" v="7" actId="1076"/>
        <pc:sldMkLst>
          <pc:docMk/>
          <pc:sldMk cId="2984476429" sldId="328"/>
        </pc:sldMkLst>
        <pc:picChg chg="add mod ord">
          <ac:chgData name="Sichao Jiang" userId="S::js5399@nau.edu::038abb16-b482-4ac1-8b16-505bead46f6f" providerId="AD" clId="Web-{E2959DEE-564A-49FD-717D-204F3CBF1DAD}" dt="2026-04-12T00:05:56.489" v="3" actId="1076"/>
          <ac:picMkLst>
            <pc:docMk/>
            <pc:sldMk cId="2984476429" sldId="328"/>
            <ac:picMk id="12" creationId="{0E508E88-7F61-45CA-B400-B3A9CAFA41F8}"/>
          </ac:picMkLst>
        </pc:picChg>
        <pc:picChg chg="add mod">
          <ac:chgData name="Sichao Jiang" userId="S::js5399@nau.edu::038abb16-b482-4ac1-8b16-505bead46f6f" providerId="AD" clId="Web-{E2959DEE-564A-49FD-717D-204F3CBF1DAD}" dt="2026-04-12T00:06:31.273" v="7" actId="1076"/>
          <ac:picMkLst>
            <pc:docMk/>
            <pc:sldMk cId="2984476429" sldId="328"/>
            <ac:picMk id="13" creationId="{35998D99-64DF-4D0E-A152-5848AC6B2323}"/>
          </ac:picMkLst>
        </pc:picChg>
      </pc:sldChg>
    </pc:docChg>
  </pc:docChgLst>
  <pc:docChgLst>
    <pc:chgData name="Erik Alexander Leon" userId="S::eal368@nau.edu::73de7fb9-94be-49d5-84d1-1a4b39dbc6e3" providerId="AD" clId="Web-{8260EEA5-C6D4-A8F1-69E3-E7824DE73879}"/>
    <pc:docChg chg="modSld">
      <pc:chgData name="Erik Alexander Leon" userId="S::eal368@nau.edu::73de7fb9-94be-49d5-84d1-1a4b39dbc6e3" providerId="AD" clId="Web-{8260EEA5-C6D4-A8F1-69E3-E7824DE73879}" dt="2026-04-18T20:57:27.670" v="4"/>
      <pc:docMkLst>
        <pc:docMk/>
      </pc:docMkLst>
      <pc:sldChg chg="addSp delSp modSp">
        <pc:chgData name="Erik Alexander Leon" userId="S::eal368@nau.edu::73de7fb9-94be-49d5-84d1-1a4b39dbc6e3" providerId="AD" clId="Web-{8260EEA5-C6D4-A8F1-69E3-E7824DE73879}" dt="2026-04-18T20:57:27.670" v="4"/>
        <pc:sldMkLst>
          <pc:docMk/>
          <pc:sldMk cId="3657824954" sldId="448"/>
        </pc:sldMkLst>
      </pc:sldChg>
    </pc:docChg>
  </pc:docChgLst>
  <pc:docChgLst>
    <pc:chgData name="Riley J Shepard" userId="S::rjs583@nau.edu::5e93948d-220a-41fa-9437-9117800d540c" providerId="AD" clId="Web-{0AA09DF8-631F-48E9-90D8-B89D58887A96}"/>
    <pc:docChg chg="addSld modSld sldOrd modSection">
      <pc:chgData name="Riley J Shepard" userId="S::rjs583@nau.edu::5e93948d-220a-41fa-9437-9117800d540c" providerId="AD" clId="Web-{0AA09DF8-631F-48E9-90D8-B89D58887A96}" dt="2026-04-18T20:38:22.622" v="133"/>
      <pc:docMkLst>
        <pc:docMk/>
      </pc:docMkLst>
      <pc:sldChg chg="modSp">
        <pc:chgData name="Riley J Shepard" userId="S::rjs583@nau.edu::5e93948d-220a-41fa-9437-9117800d540c" providerId="AD" clId="Web-{0AA09DF8-631F-48E9-90D8-B89D58887A96}" dt="2026-04-18T20:15:12.393" v="0" actId="1076"/>
        <pc:sldMkLst>
          <pc:docMk/>
          <pc:sldMk cId="4148732458" sldId="345"/>
        </pc:sldMkLst>
        <pc:picChg chg="mod">
          <ac:chgData name="Riley J Shepard" userId="S::rjs583@nau.edu::5e93948d-220a-41fa-9437-9117800d540c" providerId="AD" clId="Web-{0AA09DF8-631F-48E9-90D8-B89D58887A96}" dt="2026-04-18T20:15:12.393" v="0" actId="1076"/>
          <ac:picMkLst>
            <pc:docMk/>
            <pc:sldMk cId="4148732458" sldId="345"/>
            <ac:picMk id="10" creationId="{FD6B82B8-B785-1AFA-4DC0-DFB6C4AFE68E}"/>
          </ac:picMkLst>
        </pc:picChg>
      </pc:sldChg>
      <pc:sldChg chg="modSp">
        <pc:chgData name="Riley J Shepard" userId="S::rjs583@nau.edu::5e93948d-220a-41fa-9437-9117800d540c" providerId="AD" clId="Web-{0AA09DF8-631F-48E9-90D8-B89D58887A96}" dt="2026-04-18T20:34:53.720" v="124"/>
        <pc:sldMkLst>
          <pc:docMk/>
          <pc:sldMk cId="2705379069" sldId="416"/>
        </pc:sldMkLst>
        <pc:graphicFrameChg chg="mod modGraphic">
          <ac:chgData name="Riley J Shepard" userId="S::rjs583@nau.edu::5e93948d-220a-41fa-9437-9117800d540c" providerId="AD" clId="Web-{0AA09DF8-631F-48E9-90D8-B89D58887A96}" dt="2026-04-18T20:34:53.720" v="124"/>
          <ac:graphicFrameMkLst>
            <pc:docMk/>
            <pc:sldMk cId="2705379069" sldId="416"/>
            <ac:graphicFrameMk id="6" creationId="{66145DD1-7B8C-87FB-6409-E5189E0D5A82}"/>
          </ac:graphicFrameMkLst>
        </pc:graphicFrameChg>
      </pc:sldChg>
      <pc:sldChg chg="addSp delSp modSp add ord replId">
        <pc:chgData name="Riley J Shepard" userId="S::rjs583@nau.edu::5e93948d-220a-41fa-9437-9117800d540c" providerId="AD" clId="Web-{0AA09DF8-631F-48E9-90D8-B89D58887A96}" dt="2026-04-18T20:29:00.836" v="24" actId="1076"/>
        <pc:sldMkLst>
          <pc:docMk/>
          <pc:sldMk cId="1856325168" sldId="442"/>
        </pc:sldMkLst>
        <pc:spChg chg="mod">
          <ac:chgData name="Riley J Shepard" userId="S::rjs583@nau.edu::5e93948d-220a-41fa-9437-9117800d540c" providerId="AD" clId="Web-{0AA09DF8-631F-48E9-90D8-B89D58887A96}" dt="2026-04-18T20:29:00.836" v="24" actId="1076"/>
          <ac:spMkLst>
            <pc:docMk/>
            <pc:sldMk cId="1856325168" sldId="442"/>
            <ac:spMk id="3" creationId="{C37420C6-AEA8-84D6-961B-582D01439D25}"/>
          </ac:spMkLst>
        </pc:spChg>
      </pc:sldChg>
      <pc:sldChg chg="modSp add ord replId">
        <pc:chgData name="Riley J Shepard" userId="S::rjs583@nau.edu::5e93948d-220a-41fa-9437-9117800d540c" providerId="AD" clId="Web-{0AA09DF8-631F-48E9-90D8-B89D58887A96}" dt="2026-04-18T20:29:36.728" v="53" actId="20577"/>
        <pc:sldMkLst>
          <pc:docMk/>
          <pc:sldMk cId="3126530960" sldId="443"/>
        </pc:sldMkLst>
        <pc:spChg chg="mod">
          <ac:chgData name="Riley J Shepard" userId="S::rjs583@nau.edu::5e93948d-220a-41fa-9437-9117800d540c" providerId="AD" clId="Web-{0AA09DF8-631F-48E9-90D8-B89D58887A96}" dt="2026-04-18T20:29:36.728" v="53" actId="20577"/>
          <ac:spMkLst>
            <pc:docMk/>
            <pc:sldMk cId="3126530960" sldId="443"/>
            <ac:spMk id="3" creationId="{477A94D5-244C-2A61-F17E-55B57B0A7F42}"/>
          </ac:spMkLst>
        </pc:spChg>
      </pc:sldChg>
      <pc:sldChg chg="modSp add ord replId">
        <pc:chgData name="Riley J Shepard" userId="S::rjs583@nau.edu::5e93948d-220a-41fa-9437-9117800d540c" providerId="AD" clId="Web-{0AA09DF8-631F-48E9-90D8-B89D58887A96}" dt="2026-04-18T20:31:15.714" v="82" actId="1076"/>
        <pc:sldMkLst>
          <pc:docMk/>
          <pc:sldMk cId="3283793965" sldId="444"/>
        </pc:sldMkLst>
        <pc:spChg chg="mod">
          <ac:chgData name="Riley J Shepard" userId="S::rjs583@nau.edu::5e93948d-220a-41fa-9437-9117800d540c" providerId="AD" clId="Web-{0AA09DF8-631F-48E9-90D8-B89D58887A96}" dt="2026-04-18T20:31:15.714" v="82" actId="1076"/>
          <ac:spMkLst>
            <pc:docMk/>
            <pc:sldMk cId="3283793965" sldId="444"/>
            <ac:spMk id="3" creationId="{B74CED84-AE41-35B8-B30C-FCEBB0142FAD}"/>
          </ac:spMkLst>
        </pc:spChg>
      </pc:sldChg>
      <pc:sldChg chg="modSp add ord replId">
        <pc:chgData name="Riley J Shepard" userId="S::rjs583@nau.edu::5e93948d-220a-41fa-9437-9117800d540c" providerId="AD" clId="Web-{0AA09DF8-631F-48E9-90D8-B89D58887A96}" dt="2026-04-18T20:31:06.433" v="80" actId="1076"/>
        <pc:sldMkLst>
          <pc:docMk/>
          <pc:sldMk cId="3082459811" sldId="445"/>
        </pc:sldMkLst>
        <pc:spChg chg="mod">
          <ac:chgData name="Riley J Shepard" userId="S::rjs583@nau.edu::5e93948d-220a-41fa-9437-9117800d540c" providerId="AD" clId="Web-{0AA09DF8-631F-48E9-90D8-B89D58887A96}" dt="2026-04-18T20:31:06.433" v="80" actId="1076"/>
          <ac:spMkLst>
            <pc:docMk/>
            <pc:sldMk cId="3082459811" sldId="445"/>
            <ac:spMk id="3" creationId="{A132B317-8D96-566F-7162-3C62902FF062}"/>
          </ac:spMkLst>
        </pc:spChg>
      </pc:sldChg>
      <pc:sldChg chg="modSp add ord replId">
        <pc:chgData name="Riley J Shepard" userId="S::rjs583@nau.edu::5e93948d-220a-41fa-9437-9117800d540c" providerId="AD" clId="Web-{0AA09DF8-631F-48E9-90D8-B89D58887A96}" dt="2026-04-18T20:32:45.499" v="118" actId="1076"/>
        <pc:sldMkLst>
          <pc:docMk/>
          <pc:sldMk cId="769258377" sldId="446"/>
        </pc:sldMkLst>
        <pc:spChg chg="mod">
          <ac:chgData name="Riley J Shepard" userId="S::rjs583@nau.edu::5e93948d-220a-41fa-9437-9117800d540c" providerId="AD" clId="Web-{0AA09DF8-631F-48E9-90D8-B89D58887A96}" dt="2026-04-18T20:32:45.499" v="118" actId="1076"/>
          <ac:spMkLst>
            <pc:docMk/>
            <pc:sldMk cId="769258377" sldId="446"/>
            <ac:spMk id="3" creationId="{7828C0E4-B1C9-24CC-A437-0622A457A0F7}"/>
          </ac:spMkLst>
        </pc:spChg>
      </pc:sldChg>
      <pc:sldChg chg="modSp add ord replId">
        <pc:chgData name="Riley J Shepard" userId="S::rjs583@nau.edu::5e93948d-220a-41fa-9437-9117800d540c" providerId="AD" clId="Web-{0AA09DF8-631F-48E9-90D8-B89D58887A96}" dt="2026-04-18T20:32:35.450" v="115" actId="1076"/>
        <pc:sldMkLst>
          <pc:docMk/>
          <pc:sldMk cId="1712236202" sldId="447"/>
        </pc:sldMkLst>
        <pc:spChg chg="mod">
          <ac:chgData name="Riley J Shepard" userId="S::rjs583@nau.edu::5e93948d-220a-41fa-9437-9117800d540c" providerId="AD" clId="Web-{0AA09DF8-631F-48E9-90D8-B89D58887A96}" dt="2026-04-18T20:32:35.450" v="115" actId="1076"/>
          <ac:spMkLst>
            <pc:docMk/>
            <pc:sldMk cId="1712236202" sldId="447"/>
            <ac:spMk id="3" creationId="{B82DDC0A-175E-518E-7937-FF746328157E}"/>
          </ac:spMkLst>
        </pc:spChg>
      </pc:sldChg>
      <pc:sldChg chg="addSp delSp modSp add replId">
        <pc:chgData name="Riley J Shepard" userId="S::rjs583@nau.edu::5e93948d-220a-41fa-9437-9117800d540c" providerId="AD" clId="Web-{0AA09DF8-631F-48E9-90D8-B89D58887A96}" dt="2026-04-18T20:38:22.622" v="133"/>
        <pc:sldMkLst>
          <pc:docMk/>
          <pc:sldMk cId="3657824954" sldId="448"/>
        </pc:sldMkLst>
      </pc:sldChg>
    </pc:docChg>
  </pc:docChgLst>
  <pc:docChgLst>
    <pc:chgData name="Sichao Jiang" userId="S::js5399@nau.edu::038abb16-b482-4ac1-8b16-505bead46f6f" providerId="AD" clId="Web-{194AA1D2-AB85-5017-2487-D77687656728}"/>
    <pc:docChg chg="sldOrd">
      <pc:chgData name="Sichao Jiang" userId="S::js5399@nau.edu::038abb16-b482-4ac1-8b16-505bead46f6f" providerId="AD" clId="Web-{194AA1D2-AB85-5017-2487-D77687656728}" dt="2026-04-13T01:30:54.889" v="0"/>
      <pc:docMkLst>
        <pc:docMk/>
      </pc:docMkLst>
      <pc:sldChg chg="ord">
        <pc:chgData name="Sichao Jiang" userId="S::js5399@nau.edu::038abb16-b482-4ac1-8b16-505bead46f6f" providerId="AD" clId="Web-{194AA1D2-AB85-5017-2487-D77687656728}" dt="2026-04-13T01:30:54.889" v="0"/>
        <pc:sldMkLst>
          <pc:docMk/>
          <pc:sldMk cId="1157841436" sldId="403"/>
        </pc:sldMkLst>
      </pc:sldChg>
    </pc:docChg>
  </pc:docChgLst>
  <pc:docChgLst>
    <pc:chgData name="Riley J Shepard" userId="S::rjs583@nau.edu::5e93948d-220a-41fa-9437-9117800d540c" providerId="AD" clId="Web-{C91B0CD6-D74D-4D6D-92D9-6494F1D1913B}"/>
    <pc:docChg chg="addSld modSld sldOrd modSection">
      <pc:chgData name="Riley J Shepard" userId="S::rjs583@nau.edu::5e93948d-220a-41fa-9437-9117800d540c" providerId="AD" clId="Web-{C91B0CD6-D74D-4D6D-92D9-6494F1D1913B}" dt="2026-04-19T18:10:21.931" v="81"/>
      <pc:docMkLst>
        <pc:docMk/>
      </pc:docMkLst>
      <pc:sldChg chg="modSp add ord replId">
        <pc:chgData name="Riley J Shepard" userId="S::rjs583@nau.edu::5e93948d-220a-41fa-9437-9117800d540c" providerId="AD" clId="Web-{C91B0CD6-D74D-4D6D-92D9-6494F1D1913B}" dt="2026-04-19T18:09:39.040" v="43"/>
        <pc:sldMkLst>
          <pc:docMk/>
          <pc:sldMk cId="1622583233" sldId="449"/>
        </pc:sldMkLst>
        <pc:spChg chg="mod">
          <ac:chgData name="Riley J Shepard" userId="S::rjs583@nau.edu::5e93948d-220a-41fa-9437-9117800d540c" providerId="AD" clId="Web-{C91B0CD6-D74D-4D6D-92D9-6494F1D1913B}" dt="2026-04-19T18:09:22.681" v="42" actId="20577"/>
          <ac:spMkLst>
            <pc:docMk/>
            <pc:sldMk cId="1622583233" sldId="449"/>
            <ac:spMk id="3" creationId="{45A87FE1-5F5F-F1E3-D533-CF2AFFE06DC6}"/>
          </ac:spMkLst>
        </pc:spChg>
      </pc:sldChg>
      <pc:sldChg chg="modSp add ord replId">
        <pc:chgData name="Riley J Shepard" userId="S::rjs583@nau.edu::5e93948d-220a-41fa-9437-9117800d540c" providerId="AD" clId="Web-{C91B0CD6-D74D-4D6D-92D9-6494F1D1913B}" dt="2026-04-19T18:10:21.931" v="81"/>
        <pc:sldMkLst>
          <pc:docMk/>
          <pc:sldMk cId="758567040" sldId="450"/>
        </pc:sldMkLst>
        <pc:spChg chg="mod">
          <ac:chgData name="Riley J Shepard" userId="S::rjs583@nau.edu::5e93948d-220a-41fa-9437-9117800d540c" providerId="AD" clId="Web-{C91B0CD6-D74D-4D6D-92D9-6494F1D1913B}" dt="2026-04-19T18:10:16.915" v="79" actId="20577"/>
          <ac:spMkLst>
            <pc:docMk/>
            <pc:sldMk cId="758567040" sldId="450"/>
            <ac:spMk id="3" creationId="{EE17FC88-C132-958D-262F-25933820430F}"/>
          </ac:spMkLst>
        </pc:spChg>
      </pc:sldChg>
    </pc:docChg>
  </pc:docChgLst>
  <pc:docChgLst>
    <pc:chgData name="Erik Alexander Leon" userId="73de7fb9-94be-49d5-84d1-1a4b39dbc6e3" providerId="ADAL" clId="{8AF6C2A9-FF3E-5188-A480-48CC975D311C}"/>
    <pc:docChg chg="undo redo custSel modSld sldOrd">
      <pc:chgData name="Erik Alexander Leon" userId="73de7fb9-94be-49d5-84d1-1a4b39dbc6e3" providerId="ADAL" clId="{8AF6C2A9-FF3E-5188-A480-48CC975D311C}" dt="2026-04-18T22:20:15.006" v="381" actId="20577"/>
      <pc:docMkLst>
        <pc:docMk/>
      </pc:docMkLst>
      <pc:sldChg chg="modSp mod">
        <pc:chgData name="Erik Alexander Leon" userId="73de7fb9-94be-49d5-84d1-1a4b39dbc6e3" providerId="ADAL" clId="{8AF6C2A9-FF3E-5188-A480-48CC975D311C}" dt="2026-04-18T22:20:15.006" v="381" actId="20577"/>
        <pc:sldMkLst>
          <pc:docMk/>
          <pc:sldMk cId="3626829727" sldId="277"/>
        </pc:sldMkLst>
        <pc:spChg chg="mod">
          <ac:chgData name="Erik Alexander Leon" userId="73de7fb9-94be-49d5-84d1-1a4b39dbc6e3" providerId="ADAL" clId="{8AF6C2A9-FF3E-5188-A480-48CC975D311C}" dt="2026-04-18T21:57:19.514" v="380" actId="20577"/>
          <ac:spMkLst>
            <pc:docMk/>
            <pc:sldMk cId="3626829727" sldId="277"/>
            <ac:spMk id="3" creationId="{2589FAA7-A986-C5FC-20FD-3C92A9B938D1}"/>
          </ac:spMkLst>
        </pc:spChg>
        <pc:spChg chg="mod">
          <ac:chgData name="Erik Alexander Leon" userId="73de7fb9-94be-49d5-84d1-1a4b39dbc6e3" providerId="ADAL" clId="{8AF6C2A9-FF3E-5188-A480-48CC975D311C}" dt="2026-04-18T22:20:15.006" v="381" actId="20577"/>
          <ac:spMkLst>
            <pc:docMk/>
            <pc:sldMk cId="3626829727" sldId="277"/>
            <ac:spMk id="8" creationId="{758F7030-D1C4-CB3C-40F4-5A474F1A0C94}"/>
          </ac:spMkLst>
        </pc:spChg>
      </pc:sldChg>
      <pc:sldChg chg="modSp mod">
        <pc:chgData name="Erik Alexander Leon" userId="73de7fb9-94be-49d5-84d1-1a4b39dbc6e3" providerId="ADAL" clId="{8AF6C2A9-FF3E-5188-A480-48CC975D311C}" dt="2026-04-18T21:10:38.263" v="127" actId="20577"/>
        <pc:sldMkLst>
          <pc:docMk/>
          <pc:sldMk cId="507900990" sldId="290"/>
        </pc:sldMkLst>
        <pc:spChg chg="mod">
          <ac:chgData name="Erik Alexander Leon" userId="73de7fb9-94be-49d5-84d1-1a4b39dbc6e3" providerId="ADAL" clId="{8AF6C2A9-FF3E-5188-A480-48CC975D311C}" dt="2026-04-18T21:10:38.263" v="127" actId="20577"/>
          <ac:spMkLst>
            <pc:docMk/>
            <pc:sldMk cId="507900990" sldId="290"/>
            <ac:spMk id="3" creationId="{9CDB8F6B-3A9E-E8B3-CCD4-1CF9F6E9E412}"/>
          </ac:spMkLst>
        </pc:spChg>
      </pc:sldChg>
      <pc:sldChg chg="modSp mod">
        <pc:chgData name="Erik Alexander Leon" userId="73de7fb9-94be-49d5-84d1-1a4b39dbc6e3" providerId="ADAL" clId="{8AF6C2A9-FF3E-5188-A480-48CC975D311C}" dt="2026-04-18T21:10:41.600" v="129" actId="20577"/>
        <pc:sldMkLst>
          <pc:docMk/>
          <pc:sldMk cId="1911727358" sldId="295"/>
        </pc:sldMkLst>
        <pc:spChg chg="mod">
          <ac:chgData name="Erik Alexander Leon" userId="73de7fb9-94be-49d5-84d1-1a4b39dbc6e3" providerId="ADAL" clId="{8AF6C2A9-FF3E-5188-A480-48CC975D311C}" dt="2026-04-18T21:10:41.600" v="129" actId="20577"/>
          <ac:spMkLst>
            <pc:docMk/>
            <pc:sldMk cId="1911727358" sldId="295"/>
            <ac:spMk id="4" creationId="{26DA7963-E420-6A5B-AD36-802399D2A498}"/>
          </ac:spMkLst>
        </pc:spChg>
      </pc:sldChg>
      <pc:sldChg chg="modSp mod">
        <pc:chgData name="Erik Alexander Leon" userId="73de7fb9-94be-49d5-84d1-1a4b39dbc6e3" providerId="ADAL" clId="{8AF6C2A9-FF3E-5188-A480-48CC975D311C}" dt="2026-04-13T05:54:38.412" v="64" actId="20577"/>
        <pc:sldMkLst>
          <pc:docMk/>
          <pc:sldMk cId="3290368762" sldId="299"/>
        </pc:sldMkLst>
        <pc:spChg chg="mod">
          <ac:chgData name="Erik Alexander Leon" userId="73de7fb9-94be-49d5-84d1-1a4b39dbc6e3" providerId="ADAL" clId="{8AF6C2A9-FF3E-5188-A480-48CC975D311C}" dt="2026-04-13T05:54:38.412" v="64" actId="20577"/>
          <ac:spMkLst>
            <pc:docMk/>
            <pc:sldMk cId="3290368762" sldId="299"/>
            <ac:spMk id="11" creationId="{2468CAB6-B48B-8292-63AD-D8F766E816D8}"/>
          </ac:spMkLst>
        </pc:spChg>
        <pc:spChg chg="mod">
          <ac:chgData name="Erik Alexander Leon" userId="73de7fb9-94be-49d5-84d1-1a4b39dbc6e3" providerId="ADAL" clId="{8AF6C2A9-FF3E-5188-A480-48CC975D311C}" dt="2026-04-13T05:54:36.434" v="60" actId="20577"/>
          <ac:spMkLst>
            <pc:docMk/>
            <pc:sldMk cId="3290368762" sldId="299"/>
            <ac:spMk id="15" creationId="{6712D38D-7D41-73A2-7E3C-D4B18DEB9844}"/>
          </ac:spMkLst>
        </pc:spChg>
      </pc:sldChg>
      <pc:sldChg chg="modSp">
        <pc:chgData name="Erik Alexander Leon" userId="73de7fb9-94be-49d5-84d1-1a4b39dbc6e3" providerId="ADAL" clId="{8AF6C2A9-FF3E-5188-A480-48CC975D311C}" dt="2026-04-18T21:47:13.384" v="223" actId="20577"/>
        <pc:sldMkLst>
          <pc:docMk/>
          <pc:sldMk cId="1959456092" sldId="316"/>
        </pc:sldMkLst>
        <pc:spChg chg="mod">
          <ac:chgData name="Erik Alexander Leon" userId="73de7fb9-94be-49d5-84d1-1a4b39dbc6e3" providerId="ADAL" clId="{8AF6C2A9-FF3E-5188-A480-48CC975D311C}" dt="2026-04-18T21:47:13.384" v="223" actId="20577"/>
          <ac:spMkLst>
            <pc:docMk/>
            <pc:sldMk cId="1959456092" sldId="316"/>
            <ac:spMk id="13" creationId="{CFCE223B-6D60-0801-6C75-60836FE91314}"/>
          </ac:spMkLst>
        </pc:spChg>
      </pc:sldChg>
      <pc:sldChg chg="modSp mod">
        <pc:chgData name="Erik Alexander Leon" userId="73de7fb9-94be-49d5-84d1-1a4b39dbc6e3" providerId="ADAL" clId="{8AF6C2A9-FF3E-5188-A480-48CC975D311C}" dt="2026-04-13T05:54:54.195" v="76" actId="14100"/>
        <pc:sldMkLst>
          <pc:docMk/>
          <pc:sldMk cId="863774892" sldId="326"/>
        </pc:sldMkLst>
        <pc:spChg chg="mod">
          <ac:chgData name="Erik Alexander Leon" userId="73de7fb9-94be-49d5-84d1-1a4b39dbc6e3" providerId="ADAL" clId="{8AF6C2A9-FF3E-5188-A480-48CC975D311C}" dt="2026-04-13T05:54:54.195" v="76" actId="14100"/>
          <ac:spMkLst>
            <pc:docMk/>
            <pc:sldMk cId="863774892" sldId="326"/>
            <ac:spMk id="7" creationId="{0A6E5B43-D231-BA11-D1F8-11EE01DFDC24}"/>
          </ac:spMkLst>
        </pc:spChg>
        <pc:spChg chg="mod">
          <ac:chgData name="Erik Alexander Leon" userId="73de7fb9-94be-49d5-84d1-1a4b39dbc6e3" providerId="ADAL" clId="{8AF6C2A9-FF3E-5188-A480-48CC975D311C}" dt="2026-04-13T05:54:52.284" v="75" actId="14100"/>
          <ac:spMkLst>
            <pc:docMk/>
            <pc:sldMk cId="863774892" sldId="326"/>
            <ac:spMk id="8" creationId="{E162DD12-0170-2CCB-D9DE-1C82E1B102A4}"/>
          </ac:spMkLst>
        </pc:spChg>
      </pc:sldChg>
      <pc:sldChg chg="modSp mod">
        <pc:chgData name="Erik Alexander Leon" userId="73de7fb9-94be-49d5-84d1-1a4b39dbc6e3" providerId="ADAL" clId="{8AF6C2A9-FF3E-5188-A480-48CC975D311C}" dt="2026-04-13T05:54:57.109" v="77" actId="20577"/>
        <pc:sldMkLst>
          <pc:docMk/>
          <pc:sldMk cId="2570839400" sldId="327"/>
        </pc:sldMkLst>
        <pc:spChg chg="mod">
          <ac:chgData name="Erik Alexander Leon" userId="73de7fb9-94be-49d5-84d1-1a4b39dbc6e3" providerId="ADAL" clId="{8AF6C2A9-FF3E-5188-A480-48CC975D311C}" dt="2026-04-13T05:54:57.109" v="77" actId="20577"/>
          <ac:spMkLst>
            <pc:docMk/>
            <pc:sldMk cId="2570839400" sldId="327"/>
            <ac:spMk id="3" creationId="{B7CB8CC9-28F6-4F2C-B2A4-75E0FFF21293}"/>
          </ac:spMkLst>
        </pc:spChg>
      </pc:sldChg>
      <pc:sldChg chg="modSp mod">
        <pc:chgData name="Erik Alexander Leon" userId="73de7fb9-94be-49d5-84d1-1a4b39dbc6e3" providerId="ADAL" clId="{8AF6C2A9-FF3E-5188-A480-48CC975D311C}" dt="2026-04-13T05:55:03.677" v="83" actId="20577"/>
        <pc:sldMkLst>
          <pc:docMk/>
          <pc:sldMk cId="2984476429" sldId="328"/>
        </pc:sldMkLst>
        <pc:spChg chg="mod">
          <ac:chgData name="Erik Alexander Leon" userId="73de7fb9-94be-49d5-84d1-1a4b39dbc6e3" providerId="ADAL" clId="{8AF6C2A9-FF3E-5188-A480-48CC975D311C}" dt="2026-04-13T05:55:00.865" v="80" actId="20577"/>
          <ac:spMkLst>
            <pc:docMk/>
            <pc:sldMk cId="2984476429" sldId="328"/>
            <ac:spMk id="8" creationId="{A7C72B0A-C312-8FF2-3732-50127BF632E3}"/>
          </ac:spMkLst>
        </pc:spChg>
        <pc:spChg chg="mod">
          <ac:chgData name="Erik Alexander Leon" userId="73de7fb9-94be-49d5-84d1-1a4b39dbc6e3" providerId="ADAL" clId="{8AF6C2A9-FF3E-5188-A480-48CC975D311C}" dt="2026-04-13T05:55:03.677" v="83" actId="20577"/>
          <ac:spMkLst>
            <pc:docMk/>
            <pc:sldMk cId="2984476429" sldId="328"/>
            <ac:spMk id="9" creationId="{1D6974E8-A65B-BC9A-EB8B-8AC860A4844C}"/>
          </ac:spMkLst>
        </pc:spChg>
      </pc:sldChg>
      <pc:sldChg chg="modSp mod">
        <pc:chgData name="Erik Alexander Leon" userId="73de7fb9-94be-49d5-84d1-1a4b39dbc6e3" providerId="ADAL" clId="{8AF6C2A9-FF3E-5188-A480-48CC975D311C}" dt="2026-04-13T05:55:15.745" v="89" actId="20577"/>
        <pc:sldMkLst>
          <pc:docMk/>
          <pc:sldMk cId="1325370278" sldId="329"/>
        </pc:sldMkLst>
        <pc:spChg chg="mod">
          <ac:chgData name="Erik Alexander Leon" userId="73de7fb9-94be-49d5-84d1-1a4b39dbc6e3" providerId="ADAL" clId="{8AF6C2A9-FF3E-5188-A480-48CC975D311C}" dt="2026-04-13T05:55:13.371" v="86" actId="20577"/>
          <ac:spMkLst>
            <pc:docMk/>
            <pc:sldMk cId="1325370278" sldId="329"/>
            <ac:spMk id="11" creationId="{3C8E46A7-888D-53E3-DC5B-9A45A1D85B88}"/>
          </ac:spMkLst>
        </pc:spChg>
        <pc:spChg chg="mod">
          <ac:chgData name="Erik Alexander Leon" userId="73de7fb9-94be-49d5-84d1-1a4b39dbc6e3" providerId="ADAL" clId="{8AF6C2A9-FF3E-5188-A480-48CC975D311C}" dt="2026-04-13T05:55:15.745" v="89" actId="20577"/>
          <ac:spMkLst>
            <pc:docMk/>
            <pc:sldMk cId="1325370278" sldId="329"/>
            <ac:spMk id="12" creationId="{A8C57FE2-FE86-3E24-DA91-C76EB51F7518}"/>
          </ac:spMkLst>
        </pc:spChg>
      </pc:sldChg>
      <pc:sldChg chg="modSp mod">
        <pc:chgData name="Erik Alexander Leon" userId="73de7fb9-94be-49d5-84d1-1a4b39dbc6e3" providerId="ADAL" clId="{8AF6C2A9-FF3E-5188-A480-48CC975D311C}" dt="2026-04-13T05:55:26.730" v="96" actId="20577"/>
        <pc:sldMkLst>
          <pc:docMk/>
          <pc:sldMk cId="2255302503" sldId="330"/>
        </pc:sldMkLst>
        <pc:spChg chg="mod">
          <ac:chgData name="Erik Alexander Leon" userId="73de7fb9-94be-49d5-84d1-1a4b39dbc6e3" providerId="ADAL" clId="{8AF6C2A9-FF3E-5188-A480-48CC975D311C}" dt="2026-04-13T05:55:24.070" v="92" actId="20577"/>
          <ac:spMkLst>
            <pc:docMk/>
            <pc:sldMk cId="2255302503" sldId="330"/>
            <ac:spMk id="17" creationId="{D8A28DB3-6BF7-77F8-9387-72814EF7F7C8}"/>
          </ac:spMkLst>
        </pc:spChg>
        <pc:spChg chg="mod">
          <ac:chgData name="Erik Alexander Leon" userId="73de7fb9-94be-49d5-84d1-1a4b39dbc6e3" providerId="ADAL" clId="{8AF6C2A9-FF3E-5188-A480-48CC975D311C}" dt="2026-04-13T05:55:26.730" v="96" actId="20577"/>
          <ac:spMkLst>
            <pc:docMk/>
            <pc:sldMk cId="2255302503" sldId="330"/>
            <ac:spMk id="18" creationId="{BF79A6B8-529E-085B-C7DC-F1A33FCC9B3A}"/>
          </ac:spMkLst>
        </pc:spChg>
      </pc:sldChg>
      <pc:sldChg chg="modSp mod">
        <pc:chgData name="Erik Alexander Leon" userId="73de7fb9-94be-49d5-84d1-1a4b39dbc6e3" providerId="ADAL" clId="{8AF6C2A9-FF3E-5188-A480-48CC975D311C}" dt="2026-04-13T05:53:17.911" v="47" actId="14100"/>
        <pc:sldMkLst>
          <pc:docMk/>
          <pc:sldMk cId="1696155555" sldId="331"/>
        </pc:sldMkLst>
        <pc:spChg chg="mod">
          <ac:chgData name="Erik Alexander Leon" userId="73de7fb9-94be-49d5-84d1-1a4b39dbc6e3" providerId="ADAL" clId="{8AF6C2A9-FF3E-5188-A480-48CC975D311C}" dt="2026-04-13T05:53:17.911" v="47" actId="14100"/>
          <ac:spMkLst>
            <pc:docMk/>
            <pc:sldMk cId="1696155555" sldId="331"/>
            <ac:spMk id="8" creationId="{5D6067CD-07DA-9021-0615-645A86B27521}"/>
          </ac:spMkLst>
        </pc:spChg>
        <pc:picChg chg="mod">
          <ac:chgData name="Erik Alexander Leon" userId="73de7fb9-94be-49d5-84d1-1a4b39dbc6e3" providerId="ADAL" clId="{8AF6C2A9-FF3E-5188-A480-48CC975D311C}" dt="2026-04-13T05:53:00.389" v="44" actId="34807"/>
          <ac:picMkLst>
            <pc:docMk/>
            <pc:sldMk cId="1696155555" sldId="331"/>
            <ac:picMk id="14" creationId="{33722B0D-290F-E19E-B1A4-BD9D2717DF62}"/>
          </ac:picMkLst>
        </pc:picChg>
      </pc:sldChg>
      <pc:sldChg chg="modSp mod">
        <pc:chgData name="Erik Alexander Leon" userId="73de7fb9-94be-49d5-84d1-1a4b39dbc6e3" providerId="ADAL" clId="{8AF6C2A9-FF3E-5188-A480-48CC975D311C}" dt="2026-04-13T03:47:24.972" v="39" actId="1076"/>
        <pc:sldMkLst>
          <pc:docMk/>
          <pc:sldMk cId="4148732458" sldId="345"/>
        </pc:sldMkLst>
        <pc:picChg chg="mod">
          <ac:chgData name="Erik Alexander Leon" userId="73de7fb9-94be-49d5-84d1-1a4b39dbc6e3" providerId="ADAL" clId="{8AF6C2A9-FF3E-5188-A480-48CC975D311C}" dt="2026-04-13T03:47:15.409" v="35" actId="1076"/>
          <ac:picMkLst>
            <pc:docMk/>
            <pc:sldMk cId="4148732458" sldId="345"/>
            <ac:picMk id="6" creationId="{22849BF4-D3FD-06EB-399E-5B9FE6B82379}"/>
          </ac:picMkLst>
        </pc:picChg>
        <pc:picChg chg="mod">
          <ac:chgData name="Erik Alexander Leon" userId="73de7fb9-94be-49d5-84d1-1a4b39dbc6e3" providerId="ADAL" clId="{8AF6C2A9-FF3E-5188-A480-48CC975D311C}" dt="2026-04-13T03:47:15.409" v="35" actId="1076"/>
          <ac:picMkLst>
            <pc:docMk/>
            <pc:sldMk cId="4148732458" sldId="345"/>
            <ac:picMk id="9" creationId="{B858E737-9AA1-9A29-1BFB-4AE16C5DE31B}"/>
          </ac:picMkLst>
        </pc:picChg>
        <pc:picChg chg="mod">
          <ac:chgData name="Erik Alexander Leon" userId="73de7fb9-94be-49d5-84d1-1a4b39dbc6e3" providerId="ADAL" clId="{8AF6C2A9-FF3E-5188-A480-48CC975D311C}" dt="2026-04-13T03:47:19.808" v="37" actId="1076"/>
          <ac:picMkLst>
            <pc:docMk/>
            <pc:sldMk cId="4148732458" sldId="345"/>
            <ac:picMk id="10" creationId="{FD6B82B8-B785-1AFA-4DC0-DFB6C4AFE68E}"/>
          </ac:picMkLst>
        </pc:picChg>
        <pc:picChg chg="mod">
          <ac:chgData name="Erik Alexander Leon" userId="73de7fb9-94be-49d5-84d1-1a4b39dbc6e3" providerId="ADAL" clId="{8AF6C2A9-FF3E-5188-A480-48CC975D311C}" dt="2026-04-13T03:47:24.972" v="39" actId="1076"/>
          <ac:picMkLst>
            <pc:docMk/>
            <pc:sldMk cId="4148732458" sldId="345"/>
            <ac:picMk id="13" creationId="{B7A51704-4D07-C019-D1CF-B9D2FB0746EB}"/>
          </ac:picMkLst>
        </pc:picChg>
      </pc:sldChg>
      <pc:sldChg chg="modSp mod">
        <pc:chgData name="Erik Alexander Leon" userId="73de7fb9-94be-49d5-84d1-1a4b39dbc6e3" providerId="ADAL" clId="{8AF6C2A9-FF3E-5188-A480-48CC975D311C}" dt="2026-04-13T05:54:07.847" v="48" actId="34807"/>
        <pc:sldMkLst>
          <pc:docMk/>
          <pc:sldMk cId="2832237751" sldId="358"/>
        </pc:sldMkLst>
        <pc:picChg chg="mod">
          <ac:chgData name="Erik Alexander Leon" userId="73de7fb9-94be-49d5-84d1-1a4b39dbc6e3" providerId="ADAL" clId="{8AF6C2A9-FF3E-5188-A480-48CC975D311C}" dt="2026-04-13T05:54:07.847" v="48" actId="34807"/>
          <ac:picMkLst>
            <pc:docMk/>
            <pc:sldMk cId="2832237751" sldId="358"/>
            <ac:picMk id="3" creationId="{6015962D-06BB-D167-8FEA-17DB6F0D4088}"/>
          </ac:picMkLst>
        </pc:picChg>
      </pc:sldChg>
      <pc:sldChg chg="modSp mod ord">
        <pc:chgData name="Erik Alexander Leon" userId="73de7fb9-94be-49d5-84d1-1a4b39dbc6e3" providerId="ADAL" clId="{8AF6C2A9-FF3E-5188-A480-48CC975D311C}" dt="2026-04-18T21:30:28.488" v="174" actId="20578"/>
        <pc:sldMkLst>
          <pc:docMk/>
          <pc:sldMk cId="3146582029" sldId="359"/>
        </pc:sldMkLst>
        <pc:spChg chg="mod">
          <ac:chgData name="Erik Alexander Leon" userId="73de7fb9-94be-49d5-84d1-1a4b39dbc6e3" providerId="ADAL" clId="{8AF6C2A9-FF3E-5188-A480-48CC975D311C}" dt="2026-04-18T21:30:04.554" v="172" actId="20577"/>
          <ac:spMkLst>
            <pc:docMk/>
            <pc:sldMk cId="3146582029" sldId="359"/>
            <ac:spMk id="3" creationId="{90B278AA-3B57-B6C3-D0F7-F1CFC0AFC8B5}"/>
          </ac:spMkLst>
        </pc:spChg>
        <pc:spChg chg="mod">
          <ac:chgData name="Erik Alexander Leon" userId="73de7fb9-94be-49d5-84d1-1a4b39dbc6e3" providerId="ADAL" clId="{8AF6C2A9-FF3E-5188-A480-48CC975D311C}" dt="2026-04-13T05:54:25.649" v="52" actId="20577"/>
          <ac:spMkLst>
            <pc:docMk/>
            <pc:sldMk cId="3146582029" sldId="359"/>
            <ac:spMk id="9" creationId="{137007A1-6F15-B4BB-1588-BCA8DD38E04E}"/>
          </ac:spMkLst>
        </pc:spChg>
      </pc:sldChg>
      <pc:sldChg chg="addSp delSp modSp mod">
        <pc:chgData name="Erik Alexander Leon" userId="73de7fb9-94be-49d5-84d1-1a4b39dbc6e3" providerId="ADAL" clId="{8AF6C2A9-FF3E-5188-A480-48CC975D311C}" dt="2026-04-13T03:54:42.223" v="43" actId="34807"/>
        <pc:sldMkLst>
          <pc:docMk/>
          <pc:sldMk cId="1540890849" sldId="361"/>
        </pc:sldMkLst>
        <pc:picChg chg="add mod">
          <ac:chgData name="Erik Alexander Leon" userId="73de7fb9-94be-49d5-84d1-1a4b39dbc6e3" providerId="ADAL" clId="{8AF6C2A9-FF3E-5188-A480-48CC975D311C}" dt="2026-04-13T03:54:42.223" v="43" actId="34807"/>
          <ac:picMkLst>
            <pc:docMk/>
            <pc:sldMk cId="1540890849" sldId="361"/>
            <ac:picMk id="10" creationId="{F8B7C413-A021-8351-F93C-36CB5660A754}"/>
          </ac:picMkLst>
        </pc:picChg>
        <pc:picChg chg="add mod">
          <ac:chgData name="Erik Alexander Leon" userId="73de7fb9-94be-49d5-84d1-1a4b39dbc6e3" providerId="ADAL" clId="{8AF6C2A9-FF3E-5188-A480-48CC975D311C}" dt="2026-04-13T03:46:44.441" v="34" actId="1076"/>
          <ac:picMkLst>
            <pc:docMk/>
            <pc:sldMk cId="1540890849" sldId="361"/>
            <ac:picMk id="11" creationId="{3000D694-460B-9A29-6141-5591BFD0B8BF}"/>
          </ac:picMkLst>
        </pc:picChg>
      </pc:sldChg>
      <pc:sldChg chg="modSp mod">
        <pc:chgData name="Erik Alexander Leon" userId="73de7fb9-94be-49d5-84d1-1a4b39dbc6e3" providerId="ADAL" clId="{8AF6C2A9-FF3E-5188-A480-48CC975D311C}" dt="2026-04-13T05:54:32.341" v="56" actId="20577"/>
        <pc:sldMkLst>
          <pc:docMk/>
          <pc:sldMk cId="3374372247" sldId="378"/>
        </pc:sldMkLst>
        <pc:spChg chg="mod">
          <ac:chgData name="Erik Alexander Leon" userId="73de7fb9-94be-49d5-84d1-1a4b39dbc6e3" providerId="ADAL" clId="{8AF6C2A9-FF3E-5188-A480-48CC975D311C}" dt="2026-04-13T05:54:32.341" v="56" actId="20577"/>
          <ac:spMkLst>
            <pc:docMk/>
            <pc:sldMk cId="3374372247" sldId="378"/>
            <ac:spMk id="8" creationId="{6F2C6D06-3908-7E6F-007C-64C54C21B030}"/>
          </ac:spMkLst>
        </pc:spChg>
      </pc:sldChg>
      <pc:sldChg chg="modSp mod">
        <pc:chgData name="Erik Alexander Leon" userId="73de7fb9-94be-49d5-84d1-1a4b39dbc6e3" providerId="ADAL" clId="{8AF6C2A9-FF3E-5188-A480-48CC975D311C}" dt="2026-04-13T05:54:43.469" v="68" actId="20577"/>
        <pc:sldMkLst>
          <pc:docMk/>
          <pc:sldMk cId="3070565053" sldId="382"/>
        </pc:sldMkLst>
        <pc:spChg chg="mod">
          <ac:chgData name="Erik Alexander Leon" userId="73de7fb9-94be-49d5-84d1-1a4b39dbc6e3" providerId="ADAL" clId="{8AF6C2A9-FF3E-5188-A480-48CC975D311C}" dt="2026-04-13T05:54:43.469" v="68" actId="20577"/>
          <ac:spMkLst>
            <pc:docMk/>
            <pc:sldMk cId="3070565053" sldId="382"/>
            <ac:spMk id="8" creationId="{2E31D731-6825-DB79-ECAB-F990C2B9E294}"/>
          </ac:spMkLst>
        </pc:spChg>
      </pc:sldChg>
      <pc:sldChg chg="modSp mod">
        <pc:chgData name="Erik Alexander Leon" userId="73de7fb9-94be-49d5-84d1-1a4b39dbc6e3" providerId="ADAL" clId="{8AF6C2A9-FF3E-5188-A480-48CC975D311C}" dt="2026-04-13T05:55:54.910" v="109" actId="14100"/>
        <pc:sldMkLst>
          <pc:docMk/>
          <pc:sldMk cId="3248460478" sldId="389"/>
        </pc:sldMkLst>
        <pc:spChg chg="mod">
          <ac:chgData name="Erik Alexander Leon" userId="73de7fb9-94be-49d5-84d1-1a4b39dbc6e3" providerId="ADAL" clId="{8AF6C2A9-FF3E-5188-A480-48CC975D311C}" dt="2026-04-13T05:55:54.910" v="109" actId="14100"/>
          <ac:spMkLst>
            <pc:docMk/>
            <pc:sldMk cId="3248460478" sldId="389"/>
            <ac:spMk id="12" creationId="{3808922F-26E6-F770-8150-6A6CB2B6BBDF}"/>
          </ac:spMkLst>
        </pc:spChg>
        <pc:spChg chg="mod">
          <ac:chgData name="Erik Alexander Leon" userId="73de7fb9-94be-49d5-84d1-1a4b39dbc6e3" providerId="ADAL" clId="{8AF6C2A9-FF3E-5188-A480-48CC975D311C}" dt="2026-04-13T05:55:36.178" v="103" actId="20577"/>
          <ac:spMkLst>
            <pc:docMk/>
            <pc:sldMk cId="3248460478" sldId="389"/>
            <ac:spMk id="15" creationId="{DCB06103-4B21-F9CC-3843-3593E7BA24A6}"/>
          </ac:spMkLst>
        </pc:spChg>
        <pc:spChg chg="mod">
          <ac:chgData name="Erik Alexander Leon" userId="73de7fb9-94be-49d5-84d1-1a4b39dbc6e3" providerId="ADAL" clId="{8AF6C2A9-FF3E-5188-A480-48CC975D311C}" dt="2026-04-13T05:55:38.491" v="106" actId="20577"/>
          <ac:spMkLst>
            <pc:docMk/>
            <pc:sldMk cId="3248460478" sldId="389"/>
            <ac:spMk id="16" creationId="{50638676-02BF-7D12-BA2E-9BF988D46D1D}"/>
          </ac:spMkLst>
        </pc:spChg>
      </pc:sldChg>
      <pc:sldChg chg="modSp mod">
        <pc:chgData name="Erik Alexander Leon" userId="73de7fb9-94be-49d5-84d1-1a4b39dbc6e3" providerId="ADAL" clId="{8AF6C2A9-FF3E-5188-A480-48CC975D311C}" dt="2026-04-18T21:12:32.183" v="133" actId="20577"/>
        <pc:sldMkLst>
          <pc:docMk/>
          <pc:sldMk cId="40079366" sldId="402"/>
        </pc:sldMkLst>
        <pc:spChg chg="mod">
          <ac:chgData name="Erik Alexander Leon" userId="73de7fb9-94be-49d5-84d1-1a4b39dbc6e3" providerId="ADAL" clId="{8AF6C2A9-FF3E-5188-A480-48CC975D311C}" dt="2026-04-18T21:12:32.183" v="133" actId="20577"/>
          <ac:spMkLst>
            <pc:docMk/>
            <pc:sldMk cId="40079366" sldId="402"/>
            <ac:spMk id="5" creationId="{FD08FC35-CFCC-F204-853C-645786096BAA}"/>
          </ac:spMkLst>
        </pc:spChg>
      </pc:sldChg>
      <pc:sldChg chg="modSp mod">
        <pc:chgData name="Erik Alexander Leon" userId="73de7fb9-94be-49d5-84d1-1a4b39dbc6e3" providerId="ADAL" clId="{8AF6C2A9-FF3E-5188-A480-48CC975D311C}" dt="2026-04-18T21:12:37.021" v="137" actId="20577"/>
        <pc:sldMkLst>
          <pc:docMk/>
          <pc:sldMk cId="1157841436" sldId="403"/>
        </pc:sldMkLst>
        <pc:spChg chg="mod">
          <ac:chgData name="Erik Alexander Leon" userId="73de7fb9-94be-49d5-84d1-1a4b39dbc6e3" providerId="ADAL" clId="{8AF6C2A9-FF3E-5188-A480-48CC975D311C}" dt="2026-04-18T21:12:37.021" v="137" actId="20577"/>
          <ac:spMkLst>
            <pc:docMk/>
            <pc:sldMk cId="1157841436" sldId="403"/>
            <ac:spMk id="4" creationId="{78425884-84CE-34CD-BD41-CC606E6F6C98}"/>
          </ac:spMkLst>
        </pc:spChg>
      </pc:sldChg>
      <pc:sldChg chg="modSp mod">
        <pc:chgData name="Erik Alexander Leon" userId="73de7fb9-94be-49d5-84d1-1a4b39dbc6e3" providerId="ADAL" clId="{8AF6C2A9-FF3E-5188-A480-48CC975D311C}" dt="2026-04-18T21:38:24.392" v="177" actId="27636"/>
        <pc:sldMkLst>
          <pc:docMk/>
          <pc:sldMk cId="1755700367" sldId="404"/>
        </pc:sldMkLst>
        <pc:spChg chg="mod">
          <ac:chgData name="Erik Alexander Leon" userId="73de7fb9-94be-49d5-84d1-1a4b39dbc6e3" providerId="ADAL" clId="{8AF6C2A9-FF3E-5188-A480-48CC975D311C}" dt="2026-04-18T21:38:24.392" v="177" actId="27636"/>
          <ac:spMkLst>
            <pc:docMk/>
            <pc:sldMk cId="1755700367" sldId="404"/>
            <ac:spMk id="4" creationId="{D1C8DB2F-FF48-5725-DFFC-DD9423239C4E}"/>
          </ac:spMkLst>
        </pc:spChg>
        <pc:spChg chg="mod">
          <ac:chgData name="Erik Alexander Leon" userId="73de7fb9-94be-49d5-84d1-1a4b39dbc6e3" providerId="ADAL" clId="{8AF6C2A9-FF3E-5188-A480-48CC975D311C}" dt="2026-04-18T21:12:40.531" v="139" actId="20577"/>
          <ac:spMkLst>
            <pc:docMk/>
            <pc:sldMk cId="1755700367" sldId="404"/>
            <ac:spMk id="9" creationId="{9EAAE430-FAC2-CFA5-D457-1DADE07CF773}"/>
          </ac:spMkLst>
        </pc:spChg>
      </pc:sldChg>
      <pc:sldChg chg="modSp mod">
        <pc:chgData name="Erik Alexander Leon" userId="73de7fb9-94be-49d5-84d1-1a4b39dbc6e3" providerId="ADAL" clId="{8AF6C2A9-FF3E-5188-A480-48CC975D311C}" dt="2026-04-18T21:12:44.958" v="141" actId="20577"/>
        <pc:sldMkLst>
          <pc:docMk/>
          <pc:sldMk cId="2705379069" sldId="416"/>
        </pc:sldMkLst>
        <pc:spChg chg="mod">
          <ac:chgData name="Erik Alexander Leon" userId="73de7fb9-94be-49d5-84d1-1a4b39dbc6e3" providerId="ADAL" clId="{8AF6C2A9-FF3E-5188-A480-48CC975D311C}" dt="2026-04-18T21:12:44.958" v="141" actId="20577"/>
          <ac:spMkLst>
            <pc:docMk/>
            <pc:sldMk cId="2705379069" sldId="416"/>
            <ac:spMk id="3" creationId="{79EB6F49-A160-BB1D-7BEB-F8DBD2CE147C}"/>
          </ac:spMkLst>
        </pc:spChg>
      </pc:sldChg>
      <pc:sldChg chg="modSp mod">
        <pc:chgData name="Erik Alexander Leon" userId="73de7fb9-94be-49d5-84d1-1a4b39dbc6e3" providerId="ADAL" clId="{8AF6C2A9-FF3E-5188-A480-48CC975D311C}" dt="2026-04-18T21:12:49.713" v="143" actId="20577"/>
        <pc:sldMkLst>
          <pc:docMk/>
          <pc:sldMk cId="4062726063" sldId="418"/>
        </pc:sldMkLst>
        <pc:spChg chg="mod">
          <ac:chgData name="Erik Alexander Leon" userId="73de7fb9-94be-49d5-84d1-1a4b39dbc6e3" providerId="ADAL" clId="{8AF6C2A9-FF3E-5188-A480-48CC975D311C}" dt="2026-04-18T21:12:49.713" v="143" actId="20577"/>
          <ac:spMkLst>
            <pc:docMk/>
            <pc:sldMk cId="4062726063" sldId="418"/>
            <ac:spMk id="7" creationId="{33766B60-C9C5-ACCF-2845-A467B65DE10D}"/>
          </ac:spMkLst>
        </pc:spChg>
      </pc:sldChg>
      <pc:sldChg chg="modSp mod">
        <pc:chgData name="Erik Alexander Leon" userId="73de7fb9-94be-49d5-84d1-1a4b39dbc6e3" providerId="ADAL" clId="{8AF6C2A9-FF3E-5188-A480-48CC975D311C}" dt="2026-04-18T21:12:55.787" v="147" actId="20577"/>
        <pc:sldMkLst>
          <pc:docMk/>
          <pc:sldMk cId="443622407" sldId="420"/>
        </pc:sldMkLst>
        <pc:spChg chg="mod">
          <ac:chgData name="Erik Alexander Leon" userId="73de7fb9-94be-49d5-84d1-1a4b39dbc6e3" providerId="ADAL" clId="{8AF6C2A9-FF3E-5188-A480-48CC975D311C}" dt="2026-04-18T21:12:55.787" v="147" actId="20577"/>
          <ac:spMkLst>
            <pc:docMk/>
            <pc:sldMk cId="443622407" sldId="420"/>
            <ac:spMk id="4" creationId="{B75F935B-1285-0D9C-D2D5-A06B9FE5A7A5}"/>
          </ac:spMkLst>
        </pc:spChg>
      </pc:sldChg>
      <pc:sldChg chg="modSp mod">
        <pc:chgData name="Erik Alexander Leon" userId="73de7fb9-94be-49d5-84d1-1a4b39dbc6e3" providerId="ADAL" clId="{8AF6C2A9-FF3E-5188-A480-48CC975D311C}" dt="2026-04-18T21:13:09.434" v="153" actId="20577"/>
        <pc:sldMkLst>
          <pc:docMk/>
          <pc:sldMk cId="749602180" sldId="422"/>
        </pc:sldMkLst>
        <pc:spChg chg="mod">
          <ac:chgData name="Erik Alexander Leon" userId="73de7fb9-94be-49d5-84d1-1a4b39dbc6e3" providerId="ADAL" clId="{8AF6C2A9-FF3E-5188-A480-48CC975D311C}" dt="2026-04-18T21:13:09.434" v="153" actId="20577"/>
          <ac:spMkLst>
            <pc:docMk/>
            <pc:sldMk cId="749602180" sldId="422"/>
            <ac:spMk id="10" creationId="{81C45093-7471-A616-7054-E866CB08887C}"/>
          </ac:spMkLst>
        </pc:spChg>
      </pc:sldChg>
      <pc:sldChg chg="modSp mod">
        <pc:chgData name="Erik Alexander Leon" userId="73de7fb9-94be-49d5-84d1-1a4b39dbc6e3" providerId="ADAL" clId="{8AF6C2A9-FF3E-5188-A480-48CC975D311C}" dt="2026-04-18T21:14:28.303" v="169" actId="20577"/>
        <pc:sldMkLst>
          <pc:docMk/>
          <pc:sldMk cId="3555731199" sldId="424"/>
        </pc:sldMkLst>
        <pc:spChg chg="mod">
          <ac:chgData name="Erik Alexander Leon" userId="73de7fb9-94be-49d5-84d1-1a4b39dbc6e3" providerId="ADAL" clId="{8AF6C2A9-FF3E-5188-A480-48CC975D311C}" dt="2026-04-18T21:14:28.303" v="169" actId="20577"/>
          <ac:spMkLst>
            <pc:docMk/>
            <pc:sldMk cId="3555731199" sldId="424"/>
            <ac:spMk id="8" creationId="{E8260A8A-5463-4359-4FBD-10573AFF983E}"/>
          </ac:spMkLst>
        </pc:spChg>
      </pc:sldChg>
      <pc:sldChg chg="modSp mod">
        <pc:chgData name="Erik Alexander Leon" userId="73de7fb9-94be-49d5-84d1-1a4b39dbc6e3" providerId="ADAL" clId="{8AF6C2A9-FF3E-5188-A480-48CC975D311C}" dt="2026-04-18T21:13:18.313" v="161" actId="20577"/>
        <pc:sldMkLst>
          <pc:docMk/>
          <pc:sldMk cId="203054404" sldId="425"/>
        </pc:sldMkLst>
        <pc:spChg chg="mod">
          <ac:chgData name="Erik Alexander Leon" userId="73de7fb9-94be-49d5-84d1-1a4b39dbc6e3" providerId="ADAL" clId="{8AF6C2A9-FF3E-5188-A480-48CC975D311C}" dt="2026-04-18T21:13:18.313" v="161" actId="20577"/>
          <ac:spMkLst>
            <pc:docMk/>
            <pc:sldMk cId="203054404" sldId="425"/>
            <ac:spMk id="3" creationId="{6821E17F-CA6C-5EC2-3F29-CD34B20BCACF}"/>
          </ac:spMkLst>
        </pc:spChg>
      </pc:sldChg>
      <pc:sldChg chg="modSp mod ord">
        <pc:chgData name="Erik Alexander Leon" userId="73de7fb9-94be-49d5-84d1-1a4b39dbc6e3" providerId="ADAL" clId="{8AF6C2A9-FF3E-5188-A480-48CC975D311C}" dt="2026-04-18T21:30:31.707" v="175" actId="20578"/>
        <pc:sldMkLst>
          <pc:docMk/>
          <pc:sldMk cId="2700005779" sldId="428"/>
        </pc:sldMkLst>
        <pc:spChg chg="mod">
          <ac:chgData name="Erik Alexander Leon" userId="73de7fb9-94be-49d5-84d1-1a4b39dbc6e3" providerId="ADAL" clId="{8AF6C2A9-FF3E-5188-A480-48CC975D311C}" dt="2026-04-13T05:54:21.830" v="50" actId="20577"/>
          <ac:spMkLst>
            <pc:docMk/>
            <pc:sldMk cId="2700005779" sldId="428"/>
            <ac:spMk id="4" creationId="{CB32724E-7DBA-ECF7-C832-A5C2C3B1F247}"/>
          </ac:spMkLst>
        </pc:spChg>
      </pc:sldChg>
      <pc:sldChg chg="modSp mod">
        <pc:chgData name="Erik Alexander Leon" userId="73de7fb9-94be-49d5-84d1-1a4b39dbc6e3" providerId="ADAL" clId="{8AF6C2A9-FF3E-5188-A480-48CC975D311C}" dt="2026-04-18T21:42:32.936" v="211" actId="20577"/>
        <pc:sldMkLst>
          <pc:docMk/>
          <pc:sldMk cId="2100417376" sldId="436"/>
        </pc:sldMkLst>
        <pc:spChg chg="mod">
          <ac:chgData name="Erik Alexander Leon" userId="73de7fb9-94be-49d5-84d1-1a4b39dbc6e3" providerId="ADAL" clId="{8AF6C2A9-FF3E-5188-A480-48CC975D311C}" dt="2026-04-18T21:13:24.305" v="165" actId="20577"/>
          <ac:spMkLst>
            <pc:docMk/>
            <pc:sldMk cId="2100417376" sldId="436"/>
            <ac:spMk id="3" creationId="{68A2241B-769C-142E-EE86-4B1D8DA9BE11}"/>
          </ac:spMkLst>
        </pc:spChg>
        <pc:spChg chg="mod">
          <ac:chgData name="Erik Alexander Leon" userId="73de7fb9-94be-49d5-84d1-1a4b39dbc6e3" providerId="ADAL" clId="{8AF6C2A9-FF3E-5188-A480-48CC975D311C}" dt="2026-04-18T21:42:32.936" v="211" actId="20577"/>
          <ac:spMkLst>
            <pc:docMk/>
            <pc:sldMk cId="2100417376" sldId="436"/>
            <ac:spMk id="12" creationId="{31D53874-9E18-B2FC-40CC-A92D13DE68CF}"/>
          </ac:spMkLst>
        </pc:spChg>
      </pc:sldChg>
      <pc:sldChg chg="addSp delSp modSp mod addAnim delAnim">
        <pc:chgData name="Erik Alexander Leon" userId="73de7fb9-94be-49d5-84d1-1a4b39dbc6e3" providerId="ADAL" clId="{8AF6C2A9-FF3E-5188-A480-48CC975D311C}" dt="2026-04-18T21:07:51.001" v="125" actId="1076"/>
        <pc:sldMkLst>
          <pc:docMk/>
          <pc:sldMk cId="3657824954" sldId="448"/>
        </pc:sldMkLst>
        <pc:picChg chg="add del mod modCrop">
          <ac:chgData name="Erik Alexander Leon" userId="73de7fb9-94be-49d5-84d1-1a4b39dbc6e3" providerId="ADAL" clId="{8AF6C2A9-FF3E-5188-A480-48CC975D311C}" dt="2026-04-18T21:07:51.001" v="125" actId="1076"/>
          <ac:picMkLst>
            <pc:docMk/>
            <pc:sldMk cId="3657824954" sldId="448"/>
            <ac:picMk id="3" creationId="{9BC3A760-EF6C-52D9-2A89-72C59B3CE428}"/>
          </ac:picMkLst>
        </pc:picChg>
      </pc:sldChg>
    </pc:docChg>
  </pc:docChgLst>
</pc:chgInfo>
</file>

<file path=ppt/comments/modernComment_1A2_F22847A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36A9182-B807-4A96-BC01-35952AD5E0CB}" authorId="{6D9871DD-9D58-7C94-2ECB-4AE4AA1CD6C7}" created="2026-04-18T20:45:58.500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4062726063" sldId="418"/>
      <ac:graphicFrameMk id="3" creationId="{F6C19600-E39D-2FEE-97E3-AFE1417BA75C}"/>
      <ac:tblMk/>
      <ac:tcMk rowId="1089127197" colId="2243684011"/>
      <ac:txMk cp="1" len="5">
        <ac:context len="13" hash="655677731"/>
      </ac:txMk>
    </ac:txMkLst>
    <p188:pos x="4881015" y="4653078"/>
    <p188:txBody>
      <a:bodyPr/>
      <a:lstStyle/>
      <a:p>
        <a:r>
          <a:rPr lang="en-US"/>
          <a:t>update</a:t>
        </a:r>
      </a:p>
    </p188:txBody>
  </p188:cm>
</p188:cmLst>
</file>

<file path=ppt/comments/modernComment_1A6_2CAE058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C6F3005-5316-8643-8243-38325D6C635E}" authorId="{EFE45A33-2848-B6CB-1BB8-06D90B828B0B}" created="2026-04-18T21:40:40.83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749602180" sldId="422"/>
      <ac:graphicFrameMk id="3" creationId="{92EF847E-E092-90C7-BB91-EABBD69B42E6}"/>
    </ac:deMkLst>
    <p188:txBody>
      <a:bodyPr/>
      <a:lstStyle/>
      <a:p>
        <a:r>
          <a:rPr lang="en-US"/>
          <a:t>Update</a:t>
        </a:r>
      </a:p>
    </p188:txBody>
  </p188:cm>
</p188:cmLst>
</file>

<file path=ppt/comments/modernComment_1AA_3DFDB3B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C35BF3B-0304-48C0-8993-A0E1EC1E9437}" authorId="{6D9871DD-9D58-7C94-2ECB-4AE4AA1CD6C7}" created="2026-04-09T21:40:34.433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1040036785" sldId="426"/>
      <ac:spMk id="2" creationId="{440155DC-B647-89CE-1EF3-0A6B714747EC}"/>
      <ac:txMk cp="0" len="6">
        <ac:context len="15" hash="1709084345"/>
      </ac:txMk>
    </ac:txMkLst>
    <p188:pos x="2135183" y="395402"/>
    <p188:txBody>
      <a:bodyPr/>
      <a:lstStyle/>
      <a:p>
        <a:r>
          <a:rPr lang="en-US"/>
          <a:t>See if we can organize BOM into sections</a:t>
        </a:r>
      </a:p>
    </p188:txBody>
  </p188:cm>
</p188:cmLst>
</file>

<file path=ppt/comments/modernComment_1AB_43CB53D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5A2FCD9-EE0E-4BA8-B3A4-301DAC38AA16}" authorId="{6D9871DD-9D58-7C94-2ECB-4AE4AA1CD6C7}" created="2026-04-09T17:25:15.29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137398741" sldId="427"/>
      <ac:picMk id="4" creationId="{AF8AD8A5-3DC2-6261-82AE-49482A399F95}"/>
    </ac:deMkLst>
    <p188:txBody>
      <a:bodyPr/>
      <a:lstStyle/>
      <a:p>
        <a:r>
          <a:rPr lang="en-US"/>
          <a:t>Update this GANTT to match spring semester</a:t>
        </a:r>
      </a:p>
    </p188:txBody>
  </p188:cm>
</p188:cmLst>
</file>

<file path=ppt/comments/modernComment_1AE_E898565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5369A4D-B12A-4450-9567-1786D1FA9E12}" authorId="{6D9871DD-9D58-7C94-2ECB-4AE4AA1CD6C7}" created="2026-04-13T00:09:27.004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902297690" sldId="430"/>
      <ac:spMk id="2" creationId="{796893BC-51F0-B376-643A-6BFDB8FC2DF8}"/>
      <ac:txMk cp="9" len="5">
        <ac:context len="40" hash="2404694483"/>
      </ac:txMk>
    </ac:txMkLst>
    <p188:pos x="4181856" y="430403"/>
    <p188:txBody>
      <a:bodyPr/>
      <a:lstStyle/>
      <a:p>
        <a:r>
          <a:rPr lang="en-US"/>
          <a:t>Is there a reason why you didn’t use similar formatting?</a:t>
        </a:r>
      </a:p>
    </p188:txBody>
  </p188:cm>
</p188:cmLst>
</file>

<file path=ppt/comments/modernComment_1B3_69E58C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4A32E96-FD12-42BA-8797-4319AE19F973}" authorId="{6D9871DD-9D58-7C94-2ECB-4AE4AA1CD6C7}" created="2026-04-14T22:34:28.711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111040712" sldId="435"/>
      <ac:spMk id="7" creationId="{36D1896D-63D8-9D3D-6A58-C949E7B82BAD}"/>
      <ac:txMk cp="4" len="3">
        <ac:context len="18" hash="1523556704"/>
      </ac:txMk>
    </ac:txMkLst>
    <p188:pos x="4666861" y="409316"/>
    <p188:txBody>
      <a:bodyPr/>
      <a:lstStyle/>
      <a:p>
        <a:r>
          <a:rPr lang="en-US"/>
          <a:t>Incrase font on spoken ones and some neqmes for labels</a:t>
        </a:r>
      </a:p>
    </p188:txBody>
  </p188:cm>
</p188:cmLst>
</file>

<file path=ppt/comments/modernComment_13B_DF2FB75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BA15DFA-E46B-4CF6-89F0-B8FBCBADE682}" authorId="{6D9871DD-9D58-7C94-2ECB-4AE4AA1CD6C7}" created="2026-04-09T17:10:48.937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744446288" sldId="315"/>
      <ac:spMk id="7" creationId="{C78A92D7-B14D-6844-916E-714D2153BD26}"/>
      <ac:txMk cp="0" len="8">
        <ac:context len="46" hash="822678446"/>
      </ac:txMk>
    </ac:txMkLst>
    <p188:pos x="2509280" y="497550"/>
    <p188:txBody>
      <a:bodyPr/>
      <a:lstStyle/>
      <a:p>
        <a:r>
          <a:rPr lang="en-US"/>
          <a:t>Update this table to match</a:t>
        </a:r>
      </a:p>
    </p188:txBody>
    <p188:extLst>
      <p:ext xmlns:p="http://schemas.openxmlformats.org/presentationml/2006/main" uri="{57CB4572-C831-44C2-8A1C-0ADB6CCDFE69}">
        <p223:reactions xmlns:p223="http://schemas.microsoft.com/office/powerpoint/2022/03/main">
          <p223:rxn type="👍">
            <p223:instance time="2026-04-17T22:46:30.077" authorId="{EFE45A33-2848-B6CB-1BB8-06D90B828B0B}"/>
          </p223:rxn>
        </p223:reactions>
      </p:ext>
    </p188:extLst>
  </p188:cm>
</p188:cmLst>
</file>

<file path=ppt/comments/modernComment_14D_D1785E9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0FCC5BD-A08E-48FD-ADEB-C639CB9037F1}" authorId="{6D9871DD-9D58-7C94-2ECB-4AE4AA1CD6C7}" status="resolved" created="2026-04-09T20:07:47.891" complete="100000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514326685" sldId="333"/>
      <ac:spMk id="2" creationId="{B6D5566F-7C84-1ECD-D8C7-360CEC411178}"/>
      <ac:txMk cp="26" len="5">
        <ac:context len="32" hash="2466378540"/>
      </ac:txMk>
    </ac:txMkLst>
    <p188:pos x="9478617" y="420066"/>
    <p188:txBody>
      <a:bodyPr/>
      <a:lstStyle/>
      <a:p>
        <a:r>
          <a:rPr lang="en-US"/>
          <a:t>Include transparent topopt</a:t>
        </a:r>
      </a:p>
    </p188:txBody>
  </p188:cm>
</p188:cmLst>
</file>

<file path=ppt/comments/modernComment_17A_C920D59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6B71385-1B50-44BE-BA77-3A2343D5E139}" authorId="{6D9871DD-9D58-7C94-2ECB-4AE4AA1CD6C7}" created="2026-04-09T20:09:19.965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374372247" sldId="378"/>
      <ac:spMk id="2" creationId="{E6416137-F551-CCB1-4DA6-D8B613A22885}"/>
      <ac:txMk cp="28" len="5">
        <ac:context len="44" hash="3841824406"/>
      </ac:txMk>
    </ac:txMkLst>
    <p188:pos x="9041296" y="176831"/>
    <p188:txBody>
      <a:bodyPr/>
      <a:lstStyle/>
      <a:p>
        <a:r>
          <a:rPr lang="en-US"/>
          <a:t>Add loading conditions to og poc</a:t>
        </a:r>
      </a:p>
    </p188:txBody>
  </p188:cm>
</p188:cmLst>
</file>

<file path=ppt/comments/modernComment_115_D82D079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FCF395B-DBE2-48E4-9C43-3AC3CBC0419A}" authorId="{6D9871DD-9D58-7C94-2ECB-4AE4AA1CD6C7}" status="resolved" created="2026-04-09T21:38:01.304" complete="100000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626829727" sldId="277"/>
      <ac:spMk id="2" creationId="{B23B645E-1514-C3C8-0764-7A6DF07A6627}"/>
      <ac:txMk cp="8" len="11">
        <ac:context len="20" hash="2728288392"/>
      </ac:txMk>
    </ac:txMkLst>
    <p188:pos x="7848600" y="420066"/>
    <p188:txBody>
      <a:bodyPr/>
      <a:lstStyle/>
      <a:p>
        <a:r>
          <a:rPr lang="en-US"/>
          <a:t>Commissioning at the benginning
</a:t>
        </a:r>
      </a:p>
    </p188:txBody>
  </p188:cm>
</p188:cmLst>
</file>

<file path=ppt/comments/modernComment_123_4047694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6016614-9023-4732-AE31-7C804F698846}" authorId="{6D9871DD-9D58-7C94-2ECB-4AE4AA1CD6C7}" created="2026-04-09T16:46:56.102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1078421833" sldId="291"/>
      <ac:spMk id="7" creationId="{B12FDF04-CB29-1BAB-69CD-F97290D54747}"/>
      <ac:txMk cp="13" len="34">
        <ac:context len="147" hash="2940001508"/>
      </ac:txMk>
    </ac:txMkLst>
    <p188:pos x="2611793" y="1055886"/>
    <p188:txBody>
      <a:bodyPr/>
      <a:lstStyle/>
      <a:p>
        <a:r>
          <a:rPr lang="en-US"/>
          <a:t>Add figure</a:t>
        </a:r>
      </a:p>
    </p188:txBody>
  </p188:cm>
  <p188:cm id="{09300982-F745-4180-92F9-D68FE29D4247}" authorId="{6D9871DD-9D58-7C94-2ECB-4AE4AA1CD6C7}" created="2026-04-09T16:47:50.77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078421833" sldId="291"/>
      <ac:picMk id="2" creationId="{10FB3A9B-CE8F-7F95-7933-1999859BEAD3}"/>
    </ac:deMkLst>
    <p188:txBody>
      <a:bodyPr/>
      <a:lstStyle/>
      <a:p>
        <a:r>
          <a:rPr lang="en-US"/>
          <a:t>Use actual image for your RC car</a:t>
        </a:r>
      </a:p>
    </p188:txBody>
  </p188:cm>
</p188:cmLst>
</file>

<file path=ppt/comments/modernComment_127_71F2A4F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54AF05D-1421-43E9-9756-BC8E0D36A9E1}" authorId="{6D9871DD-9D58-7C94-2ECB-4AE4AA1CD6C7}" status="resolved" created="2026-04-09T16:46:02.417" complete="100000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1911727358" sldId="295"/>
      <ac:spMk id="14" creationId="{9EEE1861-6A9A-6D16-32D2-B36B4876BF76}"/>
      <ac:txMk cp="0" len="12">
        <ac:context len="339" hash="1445051383"/>
      </ac:txMk>
    </ac:txMkLst>
    <p188:pos x="1703795" y="673140"/>
    <p188:txBody>
      <a:bodyPr/>
      <a:lstStyle/>
      <a:p>
        <a:r>
          <a:rPr lang="en-US"/>
          <a:t>Is this benchmarking necessary?</a:t>
        </a:r>
      </a:p>
    </p188:txBody>
  </p188:cm>
</p188:cmLst>
</file>

<file path=ppt/comments/modernComment_148_B1E37F0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8A2CC57-C860-4D31-9B31-830F95891838}" authorId="{6D9871DD-9D58-7C94-2ECB-4AE4AA1CD6C7}" created="2026-04-09T18:09:11.537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2984476429" sldId="328"/>
      <ac:spMk id="2" creationId="{5F71CE96-FD6C-8718-60C6-AC69BA8146EB}"/>
      <ac:txMk cp="1" len="5">
        <ac:context len="28" hash="2068036751"/>
      </ac:txMk>
    </ac:txMkLst>
    <p188:pos x="3530600" y="427355"/>
    <p188:txBody>
      <a:bodyPr/>
      <a:lstStyle/>
      <a:p>
        <a:r>
          <a:rPr lang="en-US"/>
          <a:t>Export drawings as PDF or PNG to match white background. Also these are old drawings, please generate new</a:t>
        </a:r>
      </a:p>
    </p188:txBody>
  </p188:cm>
</p188:cmLst>
</file>

<file path=ppt/comments/modernComment_167_BB8D080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00306BA-2917-487F-8455-EA922D22C49F}" authorId="{6D9871DD-9D58-7C94-2ECB-4AE4AA1CD6C7}" created="2026-04-09T18:16:36.837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146582029" sldId="359"/>
      <ac:spMk id="2" creationId="{5BDA19A5-8D2F-1282-F0E7-3159049A81D5}"/>
      <ac:txMk cp="20" len="4">
        <ac:context len="27" hash="3313086673"/>
      </ac:txMk>
    </ac:txMkLst>
    <p188:pos x="8305800" y="422815"/>
    <p188:replyLst>
      <p188:reply id="{8DB44A24-A881-40B8-8FC0-79E6FDD8F423}" authorId="{6D9871DD-9D58-7C94-2ECB-4AE4AA1CD6C7}" created="2026-04-12T10:18:02.646">
        <p188:txBody>
          <a:bodyPr/>
          <a:lstStyle/>
          <a:p>
            <a:r>
              <a:rPr lang="en-US"/>
              <a:t>Undiscernible that this is a PLA part- maybe use your pink one</a:t>
            </a:r>
          </a:p>
        </p188:txBody>
      </p188:reply>
      <p188:reply id="{09CE293F-BA5A-4524-85E5-4AFE6B3A45F5}" authorId="{FD0679A1-D559-FCEF-5E2E-78FBAE94C40C}" created="2026-04-12T22:25:53.233">
        <p188:txBody>
          <a:bodyPr/>
          <a:lstStyle/>
          <a:p>
            <a:r>
              <a:rPr lang="zh-CN" altLang="en-US"/>
              <a:t>The blue one is my part. I just haven’t put the tire on yet.</a:t>
            </a:r>
          </a:p>
        </p188:txBody>
      </p188:reply>
      <p188:reply id="{249C487A-D11B-480A-AC90-2AE836C69B45}" authorId="{6D9871DD-9D58-7C94-2ECB-4AE4AA1CD6C7}" created="2026-04-12T22:29:58.771">
        <p188:txBody>
          <a:bodyPr/>
          <a:lstStyle/>
          <a:p>
            <a:r>
              <a:rPr lang="en-US"/>
              <a:t>I changed it to this one bc its clearer</a:t>
            </a:r>
          </a:p>
        </p188:txBody>
      </p188:reply>
      <p188:reply id="{079E0DF1-BF6F-4B6D-892C-8BECA966482D}" authorId="{6D9871DD-9D58-7C94-2ECB-4AE4AA1CD6C7}" created="2026-04-12T22:30:29.533">
        <p188:txBody>
          <a:bodyPr/>
          <a:lstStyle/>
          <a:p>
            <a:r>
              <a:rPr lang="en-US"/>
              <a:t>You can also try to add your FEA image as well</a:t>
            </a:r>
          </a:p>
        </p188:txBody>
      </p188:reply>
    </p188:replyLst>
    <p188:txBody>
      <a:bodyPr/>
      <a:lstStyle/>
      <a:p>
        <a:r>
          <a:rPr lang="en-US"/>
          <a:t>Add image of PLA part</a:t>
        </a:r>
      </a:p>
    </p188:txBody>
  </p188:cm>
</p188:cmLst>
</file>

<file path=ppt/comments/modernComment_192_263900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D611CE9-124A-470F-AEF4-587AA57A6FB5}" authorId="{6D9871DD-9D58-7C94-2ECB-4AE4AA1CD6C7}" created="2026-04-14T22:36:21.668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40079366" sldId="402"/>
      <ac:spMk id="2" creationId="{42DBF428-28A5-8C92-8A14-2C2E2E7E7150}"/>
      <ac:txMk cp="26" len="6">
        <ac:context len="34" hash="1500575249"/>
      </ac:txMk>
    </ac:txMkLst>
    <p188:pos x="9789367" y="409316"/>
    <p188:txBody>
      <a:bodyPr/>
      <a:lstStyle/>
      <a:p>
        <a:r>
          <a:rPr lang="en-US"/>
          <a:t>Detailed in the appendix</a:t>
        </a:r>
      </a:p>
    </p188:txBody>
  </p188:cm>
</p188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258CEB-44DC-4D00-8DA5-64488A784653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78EAE5-F2B3-449D-AE33-E21463F8A2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214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9886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CD33D1-AA92-5E89-0592-B33321681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5CA139-EF27-A526-800F-B1C5CD3075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F9EE00-315E-4FA6-346F-D21674412E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D8F915-2371-76FE-03A3-7D7AB99A60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0021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91A9CD-0E61-6C88-5811-C5D99FEB15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564978-3BE3-97A1-A08B-05BF799AA5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0C91F9-B49E-8C06-962D-EB97ABCAC9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3021DD-78D1-9ECE-0F0B-DE0E2AD483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8237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8013E8-E808-7E09-329B-7D5ECF2B63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261C89-2327-E6B1-AB76-2E21B34E1A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066448-42FD-9275-2C8B-989B4EC309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C94879-8F20-F207-0684-07A2CFE493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6405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E8BD6B-2342-ED51-DB80-D083609627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4DE38D-BA09-24D4-93A0-93B5506B63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B44E83-DD55-C1E6-7DDF-6749D24AF7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EBC9A8-1F57-96E0-179F-CCE2E790A1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6931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9973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9650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1295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8536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6997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2394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8477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680F50-791C-90D7-8A64-1F6102578B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374541-FD9E-B643-C946-2B22492644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C9B9BE-2A97-F3EF-FFA1-A7D0A44CB4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578234-F9F2-C55A-BA63-4DF9F8922F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9057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8C3B7A-A07D-D061-93C9-C8FC5F2993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6462C8-4380-0EB9-B591-E7C60D034A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8A5B91-88BD-61FB-F46F-5D86DC991C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31D4AB-456A-A722-00A6-A4A960CCDE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6000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290925-4F95-DCA0-55DA-C5C2249995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DC843F-1585-85C1-571E-F6A8167C98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CF01F3-5589-7928-6F72-EA7B752674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65A8A9-5CBB-720A-0FCB-F7F5B96AF7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8706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039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DC0969-75B1-BDB0-6902-68A00A60F6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5A3E13-A182-6A5F-8320-B9927B5D49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066F22-3043-78F1-2E20-547CB2718E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D2CE8B-4436-578C-032A-0E74993928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75730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459CF8-CBD6-E60C-104B-5A6C0C8953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30E19C-B50F-12D5-B2F1-1F81BB492C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997D11-F03B-D881-B24A-A4B64D9161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51845A-912B-F13C-4336-DC978A376D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5106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846B65-C07A-C20B-352C-09A5628A95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4015B6-5C00-3A66-D6AF-D613BE3E29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C1AE30-A3DC-918D-8B96-22157E674F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09A58A-4E7A-C4F3-77C0-86D188D02A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1192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113934-2BF3-11BD-8E22-53B60B3E27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1C0553-F9FF-A4F9-43B9-E68212998F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4012FF-571B-26CA-5DCD-6A5FFDDCA8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7F8243-1E0C-AD27-8066-40D9126617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3590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B626E1-5297-D2E1-F7C2-AF9702595F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8FE080-34EA-C479-EFCA-CF1BF59839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8DBF3E-BC57-C8FD-86B8-C80896BE59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382A05-010A-24F4-DBD8-35C49A3571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768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C18C6E-2861-85B0-F64C-03043168D9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157A28-1DEE-0BB0-9A3B-7200A7923A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69A2D1-95E9-5898-7DDB-E577825310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90618E-518C-C7DE-D558-E34D6A2DE5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5958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4B5A47-6259-7D39-37AB-9302C76817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27C900-2923-35F3-FA9F-CEE0F07236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A2B655-B926-B75F-8C1C-03A5A7E5EE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F03B6A-0C24-60F4-6362-6365BCC2DD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64767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9D4343-859B-A411-D9D4-CBD48D389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18444C-E4C2-7E58-72FC-63D2104F2C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F1B308-249C-B663-0BD1-53FFBE922A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B51F78-F3CA-4E90-4308-E2402A326B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5687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B0F92-6DF3-1151-B79A-2C2A702E9C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3B368B-DAFF-FBFA-9197-268EE3761A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BA3F8D-AA39-946C-FF05-11F907A3F7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F6119A-CD62-3CF0-799C-7578E4E651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91469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6BC54E-2B01-9FB5-1B06-9A7C9A479D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4BAE3C-5F17-B506-F4B0-441532F423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207261-EDC3-1AB6-1517-D024DD074A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CADC49-6504-56F0-C6B7-5EFB8FEF1F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61652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E44ACC-0E7F-00F2-2DA2-53533BCB14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7526A6-031F-0B70-CCD6-15EE973469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1434FA-4BCD-93D0-5CF9-B9C7105736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329A7F-17AE-4645-D471-80DC0587BC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62238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9D7B6B-0F1D-BBC4-1DD1-005DFBDB3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BF0E58-FD26-80AB-CF8F-9256D01BE8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E32FD1-DEFF-50C4-E1DC-569AF31890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BD8FAC-878A-987C-3923-985C33D5AF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4374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8ECDF6-3423-98D7-D9BC-372573009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40556A-6F63-8C63-8BBF-FB2B30070F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A738B2-7DE6-2B2B-B6AC-F820128756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28604E-2F7C-9CF9-E0A5-01DE4CEE01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39392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5733DE-A8B3-8EC8-A37F-C1E337DD8F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66E0E1-5CFB-560C-C384-19ECE37230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A733A4-44D3-0E0E-EC94-D16C65D4EB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3BC243-8699-7249-429A-92FA44A2ED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8261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10372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01D1C8-9A94-50ED-AD4D-C16F48047C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47A8AA-BF8C-1A4E-3E6C-C724FBC375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648F55-ED0C-F9D6-0BAD-A95E25D961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E5ACEA-AF9D-A807-13CE-209A75040D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05527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49421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D0E9A5-1C67-7988-BF0B-E6979C8F0E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61CDAC-3D06-F629-0071-773F3C0140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DDBE42-16C1-45B3-9B16-E030502C1A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5CE66-EE3E-1C9F-5BBD-0B87969E43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3050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945E7C-37C4-B5F7-4973-0A8071847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0CA746-189C-4677-10B2-DD3790DAD5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6A9E31-217B-3A7E-205B-96E0B8E5CB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F14C6B-E47F-4136-B288-35D78DD470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63331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68545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78EAE5-F2B3-449D-AE33-E21463F8A25E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150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3D58AA-EB78-7A4A-AA34-C0122A6D8EF0}"/>
              </a:ext>
            </a:extLst>
          </p:cNvPr>
          <p:cNvSpPr/>
          <p:nvPr userDrawn="1"/>
        </p:nvSpPr>
        <p:spPr>
          <a:xfrm>
            <a:off x="-101204" y="-55564"/>
            <a:ext cx="12345591" cy="7122319"/>
          </a:xfrm>
          <a:prstGeom prst="rect">
            <a:avLst/>
          </a:prstGeom>
          <a:solidFill>
            <a:srgbClr val="182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highlight>
                <a:srgbClr val="003466"/>
              </a:highligh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523999" y="1563290"/>
            <a:ext cx="9144000" cy="1835150"/>
          </a:xfrm>
        </p:spPr>
        <p:txBody>
          <a:bodyPr anchor="t" anchorCtr="0"/>
          <a:lstStyle>
            <a:lvl1pPr algn="ctr">
              <a:defRPr sz="6000" b="1">
                <a:solidFill>
                  <a:srgbClr val="F8B7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HEADER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523999" y="3410347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err="1"/>
              <a:t>Subheader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2CAF0F-C2A0-6040-8FE1-E6BCB779BB9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38200" y="5613400"/>
            <a:ext cx="11353800" cy="1244600"/>
          </a:xfrm>
          <a:prstGeom prst="rect">
            <a:avLst/>
          </a:prstGeom>
        </p:spPr>
      </p:pic>
      <p:pic>
        <p:nvPicPr>
          <p:cNvPr id="11" name="Picture 10" descr="A close up of a sign&#10;&#10;Description automatically generated">
            <a:extLst>
              <a:ext uri="{FF2B5EF4-FFF2-40B4-BE49-F238E27FC236}">
                <a16:creationId xmlns:a16="http://schemas.microsoft.com/office/drawing/2014/main" id="{EEAE2518-40DD-564C-9620-AEF456CF03F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9502" y="6054090"/>
            <a:ext cx="7452995" cy="36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54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>
              <a:defRPr>
                <a:solidFill>
                  <a:srgbClr val="003466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141B2A74-2816-7F4F-81D1-3A7F5169660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9667461" cy="979013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50609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550406"/>
            <a:ext cx="10515600" cy="2852737"/>
          </a:xfrm>
        </p:spPr>
        <p:txBody>
          <a:bodyPr anchor="t" anchorCtr="0"/>
          <a:lstStyle>
            <a:lvl1pPr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430131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FE1812C-53FF-8542-A0C1-D61518344E1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38200" y="5613400"/>
            <a:ext cx="11353800" cy="1244600"/>
          </a:xfrm>
          <a:prstGeom prst="rect">
            <a:avLst/>
          </a:prstGeom>
        </p:spPr>
      </p:pic>
      <p:pic>
        <p:nvPicPr>
          <p:cNvPr id="11" name="Picture 10" descr="A close up of a sign&#10;&#10;Description automatically generated">
            <a:extLst>
              <a:ext uri="{FF2B5EF4-FFF2-40B4-BE49-F238E27FC236}">
                <a16:creationId xmlns:a16="http://schemas.microsoft.com/office/drawing/2014/main" id="{0DF1BD08-DEC5-E045-8D33-E4DE184399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9502" y="6054090"/>
            <a:ext cx="7452995" cy="36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569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C54FA4-D324-2644-97E1-46597FF6AD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262941"/>
          </a:xfrm>
        </p:spPr>
        <p:txBody>
          <a:bodyPr/>
          <a:lstStyle>
            <a:lvl1pPr>
              <a:defRPr>
                <a:solidFill>
                  <a:srgbClr val="003466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4"/>
            <a:ext cx="5181600" cy="4262941"/>
          </a:xfrm>
        </p:spPr>
        <p:txBody>
          <a:bodyPr/>
          <a:lstStyle>
            <a:lvl1pPr>
              <a:defRPr>
                <a:solidFill>
                  <a:srgbClr val="003466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E8DF8F-D3EB-304B-8F1F-AFAA1F5ECF2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850" y="6464300"/>
            <a:ext cx="113538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407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ADBEA452-4C37-2A4C-A60D-04B290157C8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63525"/>
            <a:ext cx="10515600" cy="1325563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5795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403474"/>
            <a:ext cx="5157787" cy="381890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795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03474"/>
            <a:ext cx="5183188" cy="381890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900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76151C51-513F-244F-8DFE-F822FB7D24A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hart Placeholder 7">
            <a:extLst>
              <a:ext uri="{FF2B5EF4-FFF2-40B4-BE49-F238E27FC236}">
                <a16:creationId xmlns:a16="http://schemas.microsoft.com/office/drawing/2014/main" id="{D8E345AA-D6A0-F84F-B7CE-51DC932BDDA0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838200" y="1673225"/>
            <a:ext cx="10515600" cy="481965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637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B9DECEAD-AC18-5343-A96F-F2AA0E27466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548632-27BE-C548-9919-526967015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54727A-0604-6C48-9EF4-09B741C2C58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38200" y="5613400"/>
            <a:ext cx="11353800" cy="1244600"/>
          </a:xfrm>
          <a:prstGeom prst="rect">
            <a:avLst/>
          </a:prstGeom>
        </p:spPr>
      </p:pic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745203F1-3836-6C47-823F-36242DE683C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9502" y="6054090"/>
            <a:ext cx="7452995" cy="36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506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 Placeholder 2"/>
          <p:cNvSpPr>
            <a:spLocks noGrp="1"/>
          </p:cNvSpPr>
          <p:nvPr>
            <p:ph type="body" idx="1"/>
          </p:nvPr>
        </p:nvSpPr>
        <p:spPr>
          <a:xfrm>
            <a:off x="1465762" y="627866"/>
            <a:ext cx="4548529" cy="823912"/>
          </a:xfrm>
        </p:spPr>
        <p:txBody>
          <a:bodyPr anchor="t" anchorCtr="0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Text Placeholder 2"/>
          <p:cNvSpPr>
            <a:spLocks noGrp="1"/>
          </p:cNvSpPr>
          <p:nvPr>
            <p:ph type="body" idx="10"/>
          </p:nvPr>
        </p:nvSpPr>
        <p:spPr>
          <a:xfrm>
            <a:off x="6299724" y="635486"/>
            <a:ext cx="4546577" cy="823912"/>
          </a:xfrm>
        </p:spPr>
        <p:txBody>
          <a:bodyPr anchor="t" anchorCtr="0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1"/>
          </p:nvPr>
        </p:nvSpPr>
        <p:spPr>
          <a:xfrm>
            <a:off x="1465762" y="1566484"/>
            <a:ext cx="4548529" cy="302139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2" name="Picture Placeholder 30"/>
          <p:cNvSpPr>
            <a:spLocks noGrp="1"/>
          </p:cNvSpPr>
          <p:nvPr>
            <p:ph type="pic" sz="quarter" idx="12"/>
          </p:nvPr>
        </p:nvSpPr>
        <p:spPr>
          <a:xfrm>
            <a:off x="6299723" y="1566484"/>
            <a:ext cx="4548529" cy="302139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/>
          <p:cNvSpPr>
            <a:spLocks noGrp="1"/>
          </p:cNvSpPr>
          <p:nvPr>
            <p:ph type="pic" sz="quarter" idx="13"/>
          </p:nvPr>
        </p:nvSpPr>
        <p:spPr>
          <a:xfrm>
            <a:off x="1465762" y="4702587"/>
            <a:ext cx="2208167" cy="149383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6" name="Picture Placeholder 33"/>
          <p:cNvSpPr>
            <a:spLocks noGrp="1"/>
          </p:cNvSpPr>
          <p:nvPr>
            <p:ph type="pic" sz="quarter" idx="14"/>
          </p:nvPr>
        </p:nvSpPr>
        <p:spPr>
          <a:xfrm>
            <a:off x="3806124" y="4702587"/>
            <a:ext cx="2208167" cy="149383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7" name="Picture Placeholder 33"/>
          <p:cNvSpPr>
            <a:spLocks noGrp="1"/>
          </p:cNvSpPr>
          <p:nvPr>
            <p:ph type="pic" sz="quarter" idx="15"/>
          </p:nvPr>
        </p:nvSpPr>
        <p:spPr>
          <a:xfrm>
            <a:off x="6297772" y="4702587"/>
            <a:ext cx="2208167" cy="149383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8" name="Picture Placeholder 33"/>
          <p:cNvSpPr>
            <a:spLocks noGrp="1"/>
          </p:cNvSpPr>
          <p:nvPr>
            <p:ph type="pic" sz="quarter" idx="16"/>
          </p:nvPr>
        </p:nvSpPr>
        <p:spPr>
          <a:xfrm>
            <a:off x="8638134" y="4702587"/>
            <a:ext cx="2208167" cy="149383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4D61E93F-0B51-8A47-B1D4-0BE346EB868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197600" y="6464300"/>
            <a:ext cx="5994400" cy="393700"/>
          </a:xfrm>
          <a:prstGeom prst="rect">
            <a:avLst/>
          </a:prstGeom>
        </p:spPr>
      </p:pic>
      <p:pic>
        <p:nvPicPr>
          <p:cNvPr id="23" name="Picture 22" descr="A close up of a logo&#10;&#10;Description automatically generated">
            <a:extLst>
              <a:ext uri="{FF2B5EF4-FFF2-40B4-BE49-F238E27FC236}">
                <a16:creationId xmlns:a16="http://schemas.microsoft.com/office/drawing/2014/main" id="{D4B85887-6933-9C41-9EF1-116BEB1F4C1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9944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09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9673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9734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D7AB5277-A3E9-2A46-9BFD-861956ADE71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994400" cy="3937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53C02C7-1F70-F944-9841-D4C78F4F6CE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612" y="6464300"/>
            <a:ext cx="113538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209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7275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F1B7540-0581-5648-ACE8-9AAA3DC81B5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197600" y="6464300"/>
            <a:ext cx="5994400" cy="393700"/>
          </a:xfrm>
          <a:prstGeom prst="rect">
            <a:avLst/>
          </a:prstGeom>
        </p:spPr>
      </p:pic>
      <p:pic>
        <p:nvPicPr>
          <p:cNvPr id="14" name="Picture 13" descr="A close up of a logo&#10;&#10;Description automatically generated">
            <a:extLst>
              <a:ext uri="{FF2B5EF4-FFF2-40B4-BE49-F238E27FC236}">
                <a16:creationId xmlns:a16="http://schemas.microsoft.com/office/drawing/2014/main" id="{873C09CF-1956-034E-8141-A58186FD2EB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0"/>
            <a:ext cx="113538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851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9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889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9545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92" r:id="rId7"/>
    <p:sldLayoutId id="2147483658" r:id="rId8"/>
    <p:sldLayoutId id="2147483656" r:id="rId9"/>
    <p:sldLayoutId id="2147483657" r:id="rId10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rgbClr val="F8B700"/>
          </a:solidFill>
          <a:latin typeface="Arial MT Black" panose="020B0A040201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rgbClr val="003466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15_D82D079F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8.jpeg"/><Relationship Id="rId12" Type="http://schemas.openxmlformats.org/officeDocument/2006/relationships/image" Target="../media/image23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17.jpeg"/><Relationship Id="rId11" Type="http://schemas.openxmlformats.org/officeDocument/2006/relationships/image" Target="../media/image22.png"/><Relationship Id="rId5" Type="http://schemas.openxmlformats.org/officeDocument/2006/relationships/image" Target="../media/image16.jpeg"/><Relationship Id="rId10" Type="http://schemas.openxmlformats.org/officeDocument/2006/relationships/image" Target="../media/image21.pn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27_71F2A4FE.xml"/><Relationship Id="rId7" Type="http://schemas.openxmlformats.org/officeDocument/2006/relationships/image" Target="../media/image3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23_4047694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nsys.com/academic/educators/education-resources/am-case-study-part-2" TargetMode="External"/><Relationship Id="rId13" Type="http://schemas.openxmlformats.org/officeDocument/2006/relationships/hyperlink" Target="https://www.ansys.com/" TargetMode="External"/><Relationship Id="rId3" Type="http://schemas.microsoft.com/office/2018/10/relationships/comments" Target="../comments/modernComment_1B3_69E58C8.xml"/><Relationship Id="rId7" Type="http://schemas.openxmlformats.org/officeDocument/2006/relationships/hyperlink" Target="https://doi.org/10.1016/j.ifacol.2018.08.340" TargetMode="External"/><Relationship Id="rId12" Type="http://schemas.openxmlformats.org/officeDocument/2006/relationships/hyperlink" Target="https://www.ntop.com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doi.org/10.1016/j.ijfatigue.2023.107907" TargetMode="External"/><Relationship Id="rId11" Type="http://schemas.openxmlformats.org/officeDocument/2006/relationships/hyperlink" Target="https://doi.org/10.1520/e0008_e0008m-13a" TargetMode="External"/><Relationship Id="rId5" Type="http://schemas.openxmlformats.org/officeDocument/2006/relationships/hyperlink" Target="https://doi.org/10.3390/app132413218" TargetMode="External"/><Relationship Id="rId10" Type="http://schemas.openxmlformats.org/officeDocument/2006/relationships/hyperlink" Target="https://doi.org/10.1520/f3184-16" TargetMode="External"/><Relationship Id="rId4" Type="http://schemas.openxmlformats.org/officeDocument/2006/relationships/hyperlink" Target="https://www.ijmerr.com/v3n2/ijmerr_v3n2_40.pdf%E2%80%8B" TargetMode="External"/><Relationship Id="rId9" Type="http://schemas.openxmlformats.org/officeDocument/2006/relationships/hyperlink" Target="https://www.metal-am.com/articles/safety-management-in-metal-3d-printing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3B_DF2FB750.xml"/><Relationship Id="rId7" Type="http://schemas.openxmlformats.org/officeDocument/2006/relationships/image" Target="../media/image5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3.png"/><Relationship Id="rId4" Type="http://schemas.openxmlformats.org/officeDocument/2006/relationships/image" Target="../media/image58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AB_43CB53D5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AA_3DFDB3B1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1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microsoft.com/office/2018/10/relationships/comments" Target="../comments/modernComment_14D_D1785E9D.xml"/><Relationship Id="rId7" Type="http://schemas.openxmlformats.org/officeDocument/2006/relationships/image" Target="../media/image6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microsoft.com/office/2018/10/relationships/comments" Target="../comments/modernComment_167_BB8D080D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7A_C920D597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1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6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8.png"/></Relationships>
</file>

<file path=ppt/slides/_rels/slide43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48_B1E37F0D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3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4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video" Target="../media/media4.mp4"/><Relationship Id="rId5" Type="http://schemas.microsoft.com/office/2007/relationships/media" Target="../media/media4.mp4"/><Relationship Id="rId10" Type="http://schemas.openxmlformats.org/officeDocument/2006/relationships/image" Target="../media/image96.png"/><Relationship Id="rId4" Type="http://schemas.microsoft.com/office/2007/relationships/media" Target="../media/media3.mov"/><Relationship Id="rId9" Type="http://schemas.openxmlformats.org/officeDocument/2006/relationships/image" Target="../media/image95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92_2639006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A2_F22847AF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A6_2CAE0584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5" Type="http://schemas.openxmlformats.org/officeDocument/2006/relationships/image" Target="../media/image99.png"/><Relationship Id="rId4" Type="http://schemas.openxmlformats.org/officeDocument/2006/relationships/image" Target="../media/image98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AE_E898565A.xml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7A929C-F016-0E4C-BBA8-F90194F293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3842" y="1523176"/>
            <a:ext cx="8664315" cy="2929990"/>
          </a:xfrm>
        </p:spPr>
        <p:txBody>
          <a:bodyPr>
            <a:normAutofit fontScale="90000"/>
          </a:bodyPr>
          <a:lstStyle/>
          <a:p>
            <a:r>
              <a:rPr lang="en-US">
                <a:ea typeface="Oswald"/>
                <a:sym typeface="Oswald"/>
              </a:rPr>
              <a:t>Finalized Commissioning of a Metal 3D-Printer; Validated Through Topology Optimization</a:t>
            </a:r>
            <a:endParaRPr lang="en-US">
              <a:ea typeface="Calibri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52DB678-FFA9-2547-B22A-6C5EFA9C1F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545732"/>
            <a:ext cx="9144000" cy="7890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Riley Shepard, Erik Leon, </a:t>
            </a:r>
            <a:r>
              <a:rPr lang="en-US" err="1"/>
              <a:t>Sichao</a:t>
            </a:r>
            <a:r>
              <a:rPr lang="en-US"/>
              <a:t> Jiang</a:t>
            </a:r>
          </a:p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9E4F3A-E563-A388-C67B-7B150817E8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8209" y="5556228"/>
            <a:ext cx="1773835" cy="136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7561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B645E-1514-C3C8-0764-7A6DF07A66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Project Description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9FAA7-A986-C5FC-20FD-3C92A9B938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6877" y="1633031"/>
            <a:ext cx="4421481" cy="485741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b="1">
                <a:ea typeface="Calibri"/>
              </a:rPr>
              <a:t>Deliverables</a:t>
            </a:r>
            <a:endParaRPr lang="en-US">
              <a:ea typeface="Calibri"/>
            </a:endParaRPr>
          </a:p>
          <a:p>
            <a:r>
              <a:rPr lang="en-US">
                <a:ea typeface="Calibri"/>
              </a:rPr>
              <a:t>Final Commissioning</a:t>
            </a:r>
            <a:endParaRPr lang="en-US">
              <a:solidFill>
                <a:schemeClr val="tx1"/>
              </a:solidFill>
            </a:endParaRPr>
          </a:p>
          <a:p>
            <a:pPr lvl="1"/>
            <a:r>
              <a:rPr lang="en-US">
                <a:solidFill>
                  <a:srgbClr val="003466"/>
                </a:solidFill>
                <a:ea typeface="Calibri"/>
              </a:rPr>
              <a:t>Validated printer and associated machines</a:t>
            </a:r>
          </a:p>
          <a:p>
            <a:pPr lvl="1"/>
            <a:r>
              <a:rPr lang="en-US">
                <a:solidFill>
                  <a:srgbClr val="003466"/>
                </a:solidFill>
                <a:ea typeface="Calibri"/>
              </a:rPr>
              <a:t>Software and hardware guides </a:t>
            </a:r>
          </a:p>
          <a:p>
            <a:pPr lvl="1"/>
            <a:r>
              <a:rPr lang="en-US">
                <a:ea typeface="Calibri"/>
              </a:rPr>
              <a:t>Tensile testing AM specimens- printer validation</a:t>
            </a:r>
          </a:p>
          <a:p>
            <a:pPr lvl="1"/>
            <a:r>
              <a:rPr lang="en-US">
                <a:solidFill>
                  <a:srgbClr val="003466"/>
                </a:solidFill>
                <a:ea typeface="Calibri"/>
              </a:rPr>
              <a:t>Train Idea Lab manager</a:t>
            </a:r>
            <a:endParaRPr lang="en-US">
              <a:ea typeface="Calibri"/>
            </a:endParaRPr>
          </a:p>
          <a:p>
            <a:r>
              <a:rPr lang="en-US">
                <a:ea typeface="Calibri"/>
              </a:rPr>
              <a:t>Individual Design Projects</a:t>
            </a:r>
          </a:p>
          <a:p>
            <a:pPr lvl="1"/>
            <a:r>
              <a:rPr lang="en-US">
                <a:ea typeface="Calibri"/>
              </a:rPr>
              <a:t>Hip Abduction Bracket</a:t>
            </a:r>
          </a:p>
          <a:p>
            <a:pPr lvl="1"/>
            <a:r>
              <a:rPr lang="en-US">
                <a:ea typeface="Calibri"/>
              </a:rPr>
              <a:t>RC Excavator Arm</a:t>
            </a:r>
          </a:p>
          <a:p>
            <a:pPr lvl="1"/>
            <a:r>
              <a:rPr lang="en-US">
                <a:ea typeface="Calibri"/>
              </a:rPr>
              <a:t>RC Car Steering Knuckle</a:t>
            </a:r>
          </a:p>
          <a:p>
            <a:r>
              <a:rPr lang="en-US">
                <a:ea typeface="Calibri"/>
              </a:rPr>
              <a:t>Service</a:t>
            </a:r>
          </a:p>
          <a:p>
            <a:pPr lvl="1"/>
            <a:r>
              <a:rPr lang="en-US">
                <a:ea typeface="Calibri"/>
              </a:rPr>
              <a:t>Optimize and manufacture for other capstones</a:t>
            </a:r>
          </a:p>
        </p:txBody>
      </p:sp>
      <p:pic>
        <p:nvPicPr>
          <p:cNvPr id="6" name="Picture 5" descr="A machine with a screen and a metal stand&#10;&#10;AI-generated content may be incorrect.">
            <a:extLst>
              <a:ext uri="{FF2B5EF4-FFF2-40B4-BE49-F238E27FC236}">
                <a16:creationId xmlns:a16="http://schemas.microsoft.com/office/drawing/2014/main" id="{667CDEA5-CD4D-ED51-9E82-DDA687FAB4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4417" y="1544012"/>
            <a:ext cx="3626216" cy="4049394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594F90E-06D9-4164-B565-796809A4357C}"/>
              </a:ext>
            </a:extLst>
          </p:cNvPr>
          <p:cNvSpPr txBox="1">
            <a:spLocks/>
          </p:cNvSpPr>
          <p:nvPr/>
        </p:nvSpPr>
        <p:spPr>
          <a:xfrm>
            <a:off x="4760953" y="5593406"/>
            <a:ext cx="3649680" cy="98606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ea typeface="Calibri"/>
              </a:rPr>
              <a:t>Figure 1: Concept Laser </a:t>
            </a:r>
            <a:r>
              <a:rPr lang="en-US" sz="2000" i="1" err="1">
                <a:ea typeface="Calibri"/>
              </a:rPr>
              <a:t>MLab</a:t>
            </a:r>
            <a:r>
              <a:rPr lang="en-US" sz="2000" i="1">
                <a:ea typeface="Calibri"/>
              </a:rPr>
              <a:t> </a:t>
            </a:r>
            <a:r>
              <a:rPr lang="en-US" sz="2000" i="1" err="1">
                <a:ea typeface="Calibri"/>
              </a:rPr>
              <a:t>Cusing</a:t>
            </a:r>
            <a:r>
              <a:rPr lang="en-US" sz="2000" i="1">
                <a:ea typeface="Calibri"/>
              </a:rPr>
              <a:t> 100R</a:t>
            </a:r>
            <a:endParaRPr lang="en-US" sz="2000" i="1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DA24A4E-95D7-5CDA-E642-5A372BEE35BA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1</a:t>
            </a:r>
            <a:endParaRPr lang="en-US" sz="2000" i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8F7030-D1C4-CB3C-40F4-5A474F1A0C94}"/>
              </a:ext>
            </a:extLst>
          </p:cNvPr>
          <p:cNvSpPr txBox="1"/>
          <p:nvPr/>
        </p:nvSpPr>
        <p:spPr>
          <a:xfrm>
            <a:off x="8859819" y="1633031"/>
            <a:ext cx="317728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400" b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Client</a:t>
            </a:r>
            <a:r>
              <a:rPr lang="en-US" sz="24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: IDEA Lab and ME Department-Dr. </a:t>
            </a:r>
            <a:r>
              <a:rPr lang="en-US" sz="240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Ciocanel</a:t>
            </a:r>
            <a:r>
              <a:rPr lang="en-US" sz="24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 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Budget: as needed</a:t>
            </a:r>
          </a:p>
          <a:p>
            <a:endParaRPr lang="en-US" sz="240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US" sz="2400" b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Impact</a:t>
            </a:r>
            <a:r>
              <a:rPr lang="en-US" sz="24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: Expand NAU's manufacturing capabilities</a:t>
            </a:r>
          </a:p>
          <a:p>
            <a:endParaRPr lang="en-US" sz="240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US" sz="2400" b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Mentors</a:t>
            </a:r>
            <a:r>
              <a:rPr lang="en-US" sz="24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: Mike Downey, Justin Sokel</a:t>
            </a: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682972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99BCB0-570F-4874-AC98-A503D3EA90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37420C6-AEA8-84D6-961B-582D01439D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3842" y="2501266"/>
            <a:ext cx="8664315" cy="1860916"/>
          </a:xfrm>
        </p:spPr>
        <p:txBody>
          <a:bodyPr>
            <a:normAutofit/>
          </a:bodyPr>
          <a:lstStyle/>
          <a:p>
            <a:r>
              <a:rPr lang="en-US">
                <a:latin typeface="Arial"/>
                <a:ea typeface="Calibri"/>
                <a:cs typeface="Arial"/>
                <a:sym typeface="Oswald"/>
              </a:rPr>
              <a:t>System Commissioning</a:t>
            </a:r>
            <a:endParaRPr lang="en-US">
              <a:ea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0F614D-5AA6-89B0-66D6-C871EC86F2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8209" y="5556228"/>
            <a:ext cx="1773835" cy="136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325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085F24-EE07-9A34-0A22-DAD2E852E1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2452B-9E6E-7099-BB20-A3FE9E71A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0004"/>
            <a:ext cx="10515600" cy="979013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Printer Commissioning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B0E3F0F-3618-32D0-F11E-BE4959009277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2</a:t>
            </a:r>
            <a:endParaRPr lang="en-US" sz="2000" i="1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D786359-D1B7-9BFB-88F2-A0FA9E6E8B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7283" y="1692181"/>
            <a:ext cx="5181600" cy="42629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Results:</a:t>
            </a:r>
          </a:p>
          <a:p>
            <a:pPr marL="457200" indent="-457200"/>
            <a:r>
              <a:rPr lang="en-US">
                <a:latin typeface="Arial"/>
                <a:cs typeface="Arial"/>
              </a:rPr>
              <a:t>3 repaired modules</a:t>
            </a:r>
            <a:endParaRPr lang="en-US"/>
          </a:p>
          <a:p>
            <a:pPr marL="914400" lvl="1" indent="-457200">
              <a:buFont typeface="Courier New" panose="020B0604020202020204" pitchFamily="34" charset="0"/>
              <a:buChar char="o"/>
            </a:pPr>
            <a:r>
              <a:rPr lang="en-US">
                <a:solidFill>
                  <a:srgbClr val="003466"/>
                </a:solidFill>
                <a:latin typeface="Arial"/>
                <a:cs typeface="Arial"/>
              </a:rPr>
              <a:t>2 functional, 1 fully validated</a:t>
            </a:r>
          </a:p>
          <a:p>
            <a:pPr marL="457200" indent="-457200"/>
            <a:r>
              <a:rPr lang="en-US">
                <a:latin typeface="Arial"/>
                <a:cs typeface="Arial"/>
              </a:rPr>
              <a:t>Working sieve unit</a:t>
            </a:r>
          </a:p>
          <a:p>
            <a:pPr marL="457200" indent="-457200"/>
            <a:r>
              <a:rPr lang="en-US">
                <a:latin typeface="Arial"/>
                <a:cs typeface="Arial"/>
              </a:rPr>
              <a:t>Parameters for printing in SS316 and Inconel 718</a:t>
            </a:r>
          </a:p>
          <a:p>
            <a:pPr marL="457200" indent="-457200"/>
            <a:r>
              <a:rPr lang="en-US">
                <a:latin typeface="Arial"/>
                <a:cs typeface="Arial"/>
              </a:rPr>
              <a:t>Operation manuals</a:t>
            </a:r>
          </a:p>
        </p:txBody>
      </p:sp>
      <p:pic>
        <p:nvPicPr>
          <p:cNvPr id="3" name="Content Placeholder 6">
            <a:extLst>
              <a:ext uri="{FF2B5EF4-FFF2-40B4-BE49-F238E27FC236}">
                <a16:creationId xmlns:a16="http://schemas.microsoft.com/office/drawing/2014/main" id="{1165B9F1-9D1B-36BB-3C12-16921D2E9A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247" y="2989992"/>
            <a:ext cx="4786308" cy="329895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CE87728-C88C-494D-894D-987FB0CEA9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456" y="1692181"/>
            <a:ext cx="4786122" cy="1312096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D14BF4B-28AC-1B7C-5C04-A5D58D02BD06}"/>
              </a:ext>
            </a:extLst>
          </p:cNvPr>
          <p:cNvCxnSpPr>
            <a:stCxn id="6" idx="2"/>
          </p:cNvCxnSpPr>
          <p:nvPr/>
        </p:nvCxnSpPr>
        <p:spPr>
          <a:xfrm>
            <a:off x="2793999" y="2988884"/>
            <a:ext cx="3850" cy="408742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E64C9D85-19D6-B8F3-C39B-54E185E4D230}"/>
              </a:ext>
            </a:extLst>
          </p:cNvPr>
          <p:cNvSpPr txBox="1"/>
          <p:nvPr/>
        </p:nvSpPr>
        <p:spPr>
          <a:xfrm>
            <a:off x="943495" y="5810110"/>
            <a:ext cx="362404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>
                <a:ea typeface="Calibri"/>
                <a:cs typeface="Calibri"/>
              </a:rPr>
              <a:t>Figure 2: Black Box Model and Functional Decomposition</a:t>
            </a:r>
          </a:p>
        </p:txBody>
      </p:sp>
    </p:spTree>
    <p:extLst>
      <p:ext uri="{BB962C8B-B14F-4D97-AF65-F5344CB8AC3E}">
        <p14:creationId xmlns:p14="http://schemas.microsoft.com/office/powerpoint/2010/main" val="37194320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F92DE5-0C6A-9C5D-97C0-9853FD4EF2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103A8-59E5-ED70-C141-71004C989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0004"/>
            <a:ext cx="10515600" cy="979013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Partition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2A727-B59A-2F59-5498-155E5005A3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399" y="1519991"/>
            <a:ext cx="5307688" cy="399819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/>
            <a:r>
              <a:rPr lang="en-US" sz="3200" b="1">
                <a:latin typeface="Calibri"/>
                <a:ea typeface="Calibri"/>
                <a:cs typeface="Arial"/>
              </a:rPr>
              <a:t>Propose Design (80/20)</a:t>
            </a:r>
            <a:endParaRPr lang="en-US"/>
          </a:p>
          <a:p>
            <a:pPr marL="914400" lvl="1" indent="-457200">
              <a:buFont typeface="Courier New" panose="020B0604020202020204" pitchFamily="34" charset="0"/>
              <a:buChar char="o"/>
            </a:pPr>
            <a:r>
              <a:rPr lang="en-US" sz="2800" b="1">
                <a:solidFill>
                  <a:srgbClr val="003466"/>
                </a:solidFill>
                <a:latin typeface="Calibri"/>
                <a:ea typeface="Calibri"/>
                <a:cs typeface="Arial"/>
              </a:rPr>
              <a:t>Confine printer and all related machines/materials</a:t>
            </a:r>
          </a:p>
          <a:p>
            <a:pPr marL="914400" lvl="1" indent="-457200">
              <a:buFont typeface="Courier New" panose="020B0604020202020204" pitchFamily="34" charset="0"/>
              <a:buChar char="o"/>
            </a:pPr>
            <a:r>
              <a:rPr lang="en-US" sz="2800" b="1">
                <a:solidFill>
                  <a:srgbClr val="003466"/>
                </a:solidFill>
                <a:latin typeface="Calibri"/>
                <a:ea typeface="Calibri"/>
                <a:cs typeface="Arial"/>
              </a:rPr>
              <a:t>Negative pressure</a:t>
            </a:r>
            <a:endParaRPr lang="en-US" sz="2800" b="1">
              <a:latin typeface="Calibri"/>
              <a:ea typeface="Calibri"/>
              <a:cs typeface="Arial"/>
            </a:endParaRPr>
          </a:p>
          <a:p>
            <a:pPr marL="1371600" lvl="2" indent="-457200">
              <a:buFont typeface="Wingdings" panose="020B0604020202020204" pitchFamily="34" charset="0"/>
              <a:buChar char="§"/>
            </a:pPr>
            <a:r>
              <a:rPr lang="en-US" sz="2400" b="1">
                <a:solidFill>
                  <a:srgbClr val="003466"/>
                </a:solidFill>
                <a:latin typeface="Calibri"/>
                <a:ea typeface="Calibri"/>
                <a:cs typeface="Arial"/>
              </a:rPr>
              <a:t>Air flow kept within (CFD)</a:t>
            </a:r>
          </a:p>
          <a:p>
            <a:pPr marL="457200" indent="-457200"/>
            <a:r>
              <a:rPr lang="en-US" sz="3200" b="1">
                <a:latin typeface="Calibri"/>
                <a:ea typeface="Calibri"/>
                <a:cs typeface="Arial"/>
              </a:rPr>
              <a:t>Approval From EHS</a:t>
            </a:r>
            <a:endParaRPr lang="en-US" sz="3200" b="1">
              <a:solidFill>
                <a:srgbClr val="003466"/>
              </a:solidFill>
              <a:latin typeface="Calibri"/>
              <a:ea typeface="Calibri"/>
              <a:cs typeface="Arial"/>
            </a:endParaRPr>
          </a:p>
          <a:p>
            <a:pPr marL="914400" lvl="1">
              <a:buFont typeface="Courier New" panose="020B0604020202020204" pitchFamily="34" charset="0"/>
              <a:buChar char="o"/>
            </a:pPr>
            <a:r>
              <a:rPr lang="en-US" sz="2800" b="1">
                <a:solidFill>
                  <a:srgbClr val="003466"/>
                </a:solidFill>
                <a:latin typeface="Calibri"/>
                <a:ea typeface="Calibri"/>
                <a:cs typeface="Arial"/>
              </a:rPr>
              <a:t>Approval from building manager and fire department</a:t>
            </a:r>
          </a:p>
          <a:p>
            <a:pPr marL="0" indent="0">
              <a:buNone/>
            </a:pPr>
            <a:endParaRPr lang="en-US" sz="32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B959EA0-6635-6510-139F-47DF06DDDA4B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3</a:t>
            </a:r>
            <a:endParaRPr lang="en-US" sz="2000" i="1"/>
          </a:p>
        </p:txBody>
      </p:sp>
      <p:pic>
        <p:nvPicPr>
          <p:cNvPr id="5" name="Picture 4" descr="A blue and grey cube with blue squares&#10;&#10;AI-generated content may be incorrect.">
            <a:extLst>
              <a:ext uri="{FF2B5EF4-FFF2-40B4-BE49-F238E27FC236}">
                <a16:creationId xmlns:a16="http://schemas.microsoft.com/office/drawing/2014/main" id="{C19EFDC3-A984-744A-394C-D7255C8F17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85411" y="1522614"/>
            <a:ext cx="2620851" cy="21608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C56B36E-8782-F2C5-2850-90A5D3AFC6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6833" y="4033910"/>
            <a:ext cx="2677709" cy="21277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71A3BCF-2D82-B4D3-9343-8C14AA97E9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3649" y="4031931"/>
            <a:ext cx="2625960" cy="2115875"/>
          </a:xfrm>
          <a:prstGeom prst="rect">
            <a:avLst/>
          </a:prstGeom>
        </p:spPr>
      </p:pic>
      <p:pic>
        <p:nvPicPr>
          <p:cNvPr id="11" name="Picture 10" descr="A machine with a screen and a metal stand&#10;&#10;AI-generated content may be incorrect.">
            <a:extLst>
              <a:ext uri="{FF2B5EF4-FFF2-40B4-BE49-F238E27FC236}">
                <a16:creationId xmlns:a16="http://schemas.microsoft.com/office/drawing/2014/main" id="{3000D694-460B-9A29-6141-5591BFD0B8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6092612" y="2250128"/>
            <a:ext cx="845453" cy="93879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8B7C413-A021-8351-F93C-36CB5660A75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5345987" y="1585588"/>
            <a:ext cx="3104945" cy="21554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4A40C7-3858-51BB-39B0-82DC4F412E31}"/>
              </a:ext>
            </a:extLst>
          </p:cNvPr>
          <p:cNvSpPr txBox="1"/>
          <p:nvPr/>
        </p:nvSpPr>
        <p:spPr>
          <a:xfrm>
            <a:off x="5711504" y="368416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Figure 3: Partition Model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217003-E0B1-615B-739B-163956119F98}"/>
              </a:ext>
            </a:extLst>
          </p:cNvPr>
          <p:cNvSpPr txBox="1"/>
          <p:nvPr/>
        </p:nvSpPr>
        <p:spPr>
          <a:xfrm>
            <a:off x="8787467" y="3677173"/>
            <a:ext cx="28480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Figure 4: Simplified Partition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CC21FA-46D8-DFCA-73F5-84825CAF09CF}"/>
              </a:ext>
            </a:extLst>
          </p:cNvPr>
          <p:cNvSpPr txBox="1"/>
          <p:nvPr/>
        </p:nvSpPr>
        <p:spPr>
          <a:xfrm>
            <a:off x="7081707" y="6158915"/>
            <a:ext cx="35541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Figure 5: Partition CFD Simulation</a:t>
            </a:r>
          </a:p>
        </p:txBody>
      </p:sp>
    </p:spTree>
    <p:extLst>
      <p:ext uri="{BB962C8B-B14F-4D97-AF65-F5344CB8AC3E}">
        <p14:creationId xmlns:p14="http://schemas.microsoft.com/office/powerpoint/2010/main" val="1540890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9ED774-96AB-CC25-5309-DFF9292330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0F50A-9FAD-B8DE-A5FF-0EB81DA07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0004"/>
            <a:ext cx="10515600" cy="979013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Printed Parts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BA1B3E3-1AF0-24D7-6A25-A944F4F1E9FD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4</a:t>
            </a:r>
            <a:endParaRPr lang="en-US" sz="2000" i="1"/>
          </a:p>
        </p:txBody>
      </p:sp>
      <p:pic>
        <p:nvPicPr>
          <p:cNvPr id="1026" name="Picture 2" descr="A close-up of a metal object&#10;&#10;AI-generated content may be incorrect.">
            <a:extLst>
              <a:ext uri="{FF2B5EF4-FFF2-40B4-BE49-F238E27FC236}">
                <a16:creationId xmlns:a16="http://schemas.microsoft.com/office/drawing/2014/main" id="{7BB98372-85DE-6B95-CC5C-825773FCD3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32" t="20800" r="8640" b="15157"/>
          <a:stretch>
            <a:fillRect/>
          </a:stretch>
        </p:blipFill>
        <p:spPr bwMode="auto">
          <a:xfrm>
            <a:off x="268930" y="1606357"/>
            <a:ext cx="1458269" cy="132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lose-up of a metal piece&#10;&#10;AI-generated content may be incorrect.">
            <a:extLst>
              <a:ext uri="{FF2B5EF4-FFF2-40B4-BE49-F238E27FC236}">
                <a16:creationId xmlns:a16="http://schemas.microsoft.com/office/drawing/2014/main" id="{5C3DA188-9B19-E5A6-2033-49AE60A517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82" t="20800" r="9491" b="15157"/>
          <a:stretch>
            <a:fillRect/>
          </a:stretch>
        </p:blipFill>
        <p:spPr bwMode="auto">
          <a:xfrm>
            <a:off x="1727199" y="1606357"/>
            <a:ext cx="1458269" cy="132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metal object with a ball on it&#10;&#10;AI-generated content may be incorrect.">
            <a:extLst>
              <a:ext uri="{FF2B5EF4-FFF2-40B4-BE49-F238E27FC236}">
                <a16:creationId xmlns:a16="http://schemas.microsoft.com/office/drawing/2014/main" id="{7BA3FD43-82E5-2268-49EB-CE6B69F5B5C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35" r="18034"/>
          <a:stretch>
            <a:fillRect/>
          </a:stretch>
        </p:blipFill>
        <p:spPr>
          <a:xfrm rot="5400000">
            <a:off x="470529" y="2732436"/>
            <a:ext cx="2513340" cy="2916538"/>
          </a:xfrm>
          <a:prstGeom prst="rect">
            <a:avLst/>
          </a:prstGeom>
        </p:spPr>
      </p:pic>
      <p:pic>
        <p:nvPicPr>
          <p:cNvPr id="6" name="Picture 5" descr="A black object on a wood surface&#10;&#10;AI-generated content may be incorrect.">
            <a:extLst>
              <a:ext uri="{FF2B5EF4-FFF2-40B4-BE49-F238E27FC236}">
                <a16:creationId xmlns:a16="http://schemas.microsoft.com/office/drawing/2014/main" id="{22849BF4-D3FD-06EB-399E-5B9FE6B8237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02" t="18972" r="37685" b="16187"/>
          <a:stretch>
            <a:fillRect/>
          </a:stretch>
        </p:blipFill>
        <p:spPr>
          <a:xfrm rot="5400000">
            <a:off x="4126207" y="1092787"/>
            <a:ext cx="1552604" cy="2466490"/>
          </a:xfrm>
          <a:prstGeom prst="rect">
            <a:avLst/>
          </a:prstGeom>
        </p:spPr>
      </p:pic>
      <p:pic>
        <p:nvPicPr>
          <p:cNvPr id="9" name="Picture 8" descr="A metal object with metal rods on it&#10;&#10;AI-generated content may be incorrect.">
            <a:extLst>
              <a:ext uri="{FF2B5EF4-FFF2-40B4-BE49-F238E27FC236}">
                <a16:creationId xmlns:a16="http://schemas.microsoft.com/office/drawing/2014/main" id="{B858E737-9AA1-9A29-1BFB-4AE16C5DE31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87" t="8930" r="17065" b="11179"/>
          <a:stretch>
            <a:fillRect/>
          </a:stretch>
        </p:blipFill>
        <p:spPr>
          <a:xfrm rot="5400000">
            <a:off x="3626596" y="3140152"/>
            <a:ext cx="2546020" cy="2470057"/>
          </a:xfrm>
          <a:prstGeom prst="rect">
            <a:avLst/>
          </a:prstGeom>
        </p:spPr>
      </p:pic>
      <p:pic>
        <p:nvPicPr>
          <p:cNvPr id="10" name="IMG_7565">
            <a:hlinkClick r:id="" action="ppaction://media"/>
            <a:extLst>
              <a:ext uri="{FF2B5EF4-FFF2-40B4-BE49-F238E27FC236}">
                <a16:creationId xmlns:a16="http://schemas.microsoft.com/office/drawing/2014/main" id="{FD6B82B8-B785-1AFA-4DC0-DFB6C4AFE6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016247" y="1640556"/>
            <a:ext cx="2335870" cy="41266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7A51704-4D07-C019-D1CF-B9D2FB0746EB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18307" t="262" r="18504" b="17801"/>
          <a:stretch>
            <a:fillRect/>
          </a:stretch>
        </p:blipFill>
        <p:spPr>
          <a:xfrm rot="5400000">
            <a:off x="6524546" y="1634650"/>
            <a:ext cx="2245303" cy="2183598"/>
          </a:xfrm>
          <a:prstGeom prst="rect">
            <a:avLst/>
          </a:pr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CC31597-57AC-6B28-D034-5759A385FF51}"/>
              </a:ext>
            </a:extLst>
          </p:cNvPr>
          <p:cNvSpPr txBox="1">
            <a:spLocks/>
          </p:cNvSpPr>
          <p:nvPr/>
        </p:nvSpPr>
        <p:spPr>
          <a:xfrm>
            <a:off x="147008" y="5446599"/>
            <a:ext cx="3153333" cy="580595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Arial"/>
                <a:ea typeface="Calibri"/>
                <a:cs typeface="Arial"/>
              </a:rPr>
              <a:t>Figure 6: Gao Blocks and Mesh Ball</a:t>
            </a:r>
            <a:endParaRPr lang="en-US" sz="2000" i="1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BBCE3D49-05BB-10BB-82F8-F801F040EB3A}"/>
              </a:ext>
            </a:extLst>
          </p:cNvPr>
          <p:cNvSpPr txBox="1">
            <a:spLocks/>
          </p:cNvSpPr>
          <p:nvPr/>
        </p:nvSpPr>
        <p:spPr>
          <a:xfrm>
            <a:off x="6464431" y="5666810"/>
            <a:ext cx="2551816" cy="7432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Arial"/>
                <a:ea typeface="Calibri"/>
                <a:cs typeface="Arial"/>
              </a:rPr>
              <a:t>Figure 8: Hood Ornaments</a:t>
            </a:r>
            <a:endParaRPr lang="en-US" sz="2000" i="1">
              <a:ea typeface="Calibri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E12C08D9-FF02-EAFC-F14E-39C779AD1A54}"/>
              </a:ext>
            </a:extLst>
          </p:cNvPr>
          <p:cNvSpPr txBox="1">
            <a:spLocks/>
          </p:cNvSpPr>
          <p:nvPr/>
        </p:nvSpPr>
        <p:spPr>
          <a:xfrm>
            <a:off x="3397742" y="5663314"/>
            <a:ext cx="3153333" cy="580595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Arial"/>
                <a:ea typeface="Calibri"/>
                <a:cs typeface="Arial"/>
              </a:rPr>
              <a:t>Figure 7: Tensile Specimens</a:t>
            </a:r>
            <a:endParaRPr lang="en-US" sz="2000" i="1">
              <a:ea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B58721-AF20-C192-BE18-C5D651EB4B95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29517" t="16334" r="16892" b="11644"/>
          <a:stretch>
            <a:fillRect/>
          </a:stretch>
        </p:blipFill>
        <p:spPr>
          <a:xfrm rot="5400000">
            <a:off x="6559923" y="3321173"/>
            <a:ext cx="2318169" cy="2335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732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8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591C72-8629-77E5-FE70-068CB37612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2C0D9-08BD-B03E-47E8-08D364B7A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4602" y="168224"/>
            <a:ext cx="6288504" cy="1187963"/>
          </a:xfrm>
        </p:spPr>
        <p:txBody>
          <a:bodyPr>
            <a:normAutofit fontScale="90000"/>
          </a:bodyPr>
          <a:lstStyle/>
          <a:p>
            <a:r>
              <a:rPr lang="en-US">
                <a:latin typeface="Arial"/>
                <a:cs typeface="Arial"/>
              </a:rPr>
              <a:t>Design Validation- FMEA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A0689A4-AE35-1F05-8DE4-E74148ADEAD4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5</a:t>
            </a:r>
            <a:endParaRPr lang="en-US" sz="2000" i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921122-0B7C-20A5-DD47-296CD9C8427F}"/>
              </a:ext>
            </a:extLst>
          </p:cNvPr>
          <p:cNvSpPr txBox="1"/>
          <p:nvPr/>
        </p:nvSpPr>
        <p:spPr>
          <a:xfrm>
            <a:off x="9075591" y="3679086"/>
            <a:ext cx="4351801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zh-CN" i="1">
                <a:ea typeface="等线"/>
              </a:rPr>
              <a:t>Table 1: Printer FMEA</a:t>
            </a:r>
            <a:endParaRPr lang="en-US"/>
          </a:p>
        </p:txBody>
      </p:sp>
      <p:pic>
        <p:nvPicPr>
          <p:cNvPr id="9" name="Picture 8" descr="A blue and yellow chart with white text&#10;&#10;AI-generated content may be incorrect.">
            <a:extLst>
              <a:ext uri="{FF2B5EF4-FFF2-40B4-BE49-F238E27FC236}">
                <a16:creationId xmlns:a16="http://schemas.microsoft.com/office/drawing/2014/main" id="{860AA837-4A36-5850-EFAE-A4EF8A69D1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16492"/>
            <a:ext cx="8895347" cy="5741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396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B18D3-9EF9-14E5-BE92-FAF87930E8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77A94D5-244C-2A61-F17E-55B57B0A7F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3842" y="2501266"/>
            <a:ext cx="8664315" cy="1860916"/>
          </a:xfrm>
        </p:spPr>
        <p:txBody>
          <a:bodyPr>
            <a:normAutofit/>
          </a:bodyPr>
          <a:lstStyle/>
          <a:p>
            <a:r>
              <a:rPr lang="en-US">
                <a:latin typeface="Arial"/>
                <a:ea typeface="Calibri"/>
                <a:cs typeface="Arial"/>
                <a:sym typeface="Oswald"/>
              </a:rPr>
              <a:t>Individual Design Projects</a:t>
            </a:r>
            <a:endParaRPr lang="en-US">
              <a:ea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AF1510-D780-B0F6-5DDC-14003778E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8209" y="5556228"/>
            <a:ext cx="1773835" cy="136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5309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AE593A-844D-F36E-0ED4-49BD5CA9DF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6A0A56E-5028-1E3F-13B7-06821C267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7098"/>
            <a:ext cx="10207172" cy="109512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>
                <a:latin typeface="Arial"/>
                <a:cs typeface="Arial"/>
              </a:rPr>
              <a:t>Background and Benchmarking</a:t>
            </a:r>
            <a:br>
              <a:rPr lang="en-US">
                <a:latin typeface="Arial"/>
                <a:cs typeface="Arial"/>
              </a:rPr>
            </a:br>
            <a:r>
              <a:rPr lang="en-US">
                <a:latin typeface="Arial"/>
                <a:cs typeface="Arial"/>
              </a:rPr>
              <a:t>- RC Excavator</a:t>
            </a:r>
            <a:endParaRPr lang="en-US" b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b="1" kern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2FAD90-EDA6-7BCD-D6C6-B52B49DB567B}"/>
              </a:ext>
            </a:extLst>
          </p:cNvPr>
          <p:cNvSpPr txBox="1"/>
          <p:nvPr/>
        </p:nvSpPr>
        <p:spPr>
          <a:xfrm>
            <a:off x="838519" y="1720121"/>
            <a:ext cx="3326941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200" b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Background</a:t>
            </a:r>
          </a:p>
          <a:p>
            <a:r>
              <a:rPr lang="en-US" sz="22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RC Excavator Arm Segment(s)</a:t>
            </a:r>
          </a:p>
          <a:p>
            <a:pPr marL="342900" indent="-342900">
              <a:buFont typeface="Arial"/>
              <a:buChar char="•"/>
            </a:pPr>
            <a:r>
              <a:rPr lang="en-US" sz="22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Connects hydraulics to joints bucket</a:t>
            </a:r>
          </a:p>
          <a:p>
            <a:pPr marL="342900" indent="-342900">
              <a:buFont typeface="Arial"/>
              <a:buChar char="•"/>
            </a:pPr>
            <a:r>
              <a:rPr lang="en-US" sz="2200">
                <a:latin typeface="Arial"/>
                <a:ea typeface="Calibri"/>
                <a:cs typeface="Arial"/>
              </a:rPr>
              <a:t>Optimization would decrease weight and/or increasing durability</a:t>
            </a:r>
          </a:p>
          <a:p>
            <a:pPr marL="342900" indent="-342900">
              <a:buFont typeface="Arial"/>
              <a:buChar char="•"/>
            </a:pPr>
            <a:r>
              <a:rPr lang="en-US" sz="22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Current design</a:t>
            </a:r>
          </a:p>
          <a:p>
            <a:pPr marL="800100" lvl="1" indent="-342900">
              <a:buFont typeface="Courier New"/>
              <a:buChar char="o"/>
            </a:pPr>
            <a:r>
              <a:rPr lang="en-US" sz="22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Plastic</a:t>
            </a:r>
          </a:p>
          <a:p>
            <a:pPr marL="800100" lvl="1" indent="-342900">
              <a:buFont typeface="Courier New"/>
              <a:buChar char="o"/>
            </a:pPr>
            <a:r>
              <a:rPr lang="en-US" sz="22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No 'speed holes'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D3946E-40BF-3415-D85E-8CCF45FCA583}"/>
              </a:ext>
            </a:extLst>
          </p:cNvPr>
          <p:cNvSpPr txBox="1"/>
          <p:nvPr/>
        </p:nvSpPr>
        <p:spPr>
          <a:xfrm>
            <a:off x="4211047" y="1720120"/>
            <a:ext cx="3514455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200" b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Benchmarking</a:t>
            </a:r>
          </a:p>
          <a:p>
            <a:r>
              <a:rPr lang="en-US" sz="22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Example brackets from </a:t>
            </a:r>
            <a:r>
              <a:rPr lang="en-US" sz="220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nTop</a:t>
            </a:r>
            <a:r>
              <a:rPr lang="en-US" sz="22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and Ansys</a:t>
            </a:r>
          </a:p>
          <a:p>
            <a:pPr marL="342900" indent="-342900">
              <a:buFont typeface="Arial"/>
              <a:buChar char="•"/>
            </a:pPr>
            <a:r>
              <a:rPr lang="en-US" sz="22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Very similar to the stick portion of the excavator</a:t>
            </a:r>
          </a:p>
          <a:p>
            <a:pPr marL="342900" indent="-342900">
              <a:buFont typeface="Arial"/>
              <a:buChar char="•"/>
            </a:pPr>
            <a:r>
              <a:rPr lang="en-US" sz="22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Loading conditions will vary, but optimization should be similar</a:t>
            </a:r>
          </a:p>
        </p:txBody>
      </p:sp>
      <p:pic>
        <p:nvPicPr>
          <p:cNvPr id="7" name="Picture 6" descr="A toy excavator and controller&#10;&#10;AI-generated content may be incorrect.">
            <a:extLst>
              <a:ext uri="{FF2B5EF4-FFF2-40B4-BE49-F238E27FC236}">
                <a16:creationId xmlns:a16="http://schemas.microsoft.com/office/drawing/2014/main" id="{73BA0536-5B92-F5A2-A355-9734AEF495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9262" y="3287765"/>
            <a:ext cx="3217770" cy="2906630"/>
          </a:xfrm>
          <a:prstGeom prst="rect">
            <a:avLst/>
          </a:prstGeom>
        </p:spPr>
      </p:pic>
      <p:pic>
        <p:nvPicPr>
          <p:cNvPr id="8" name="Picture 7" descr="What is topology optimization? | How-to guide | nTop">
            <a:extLst>
              <a:ext uri="{FF2B5EF4-FFF2-40B4-BE49-F238E27FC236}">
                <a16:creationId xmlns:a16="http://schemas.microsoft.com/office/drawing/2014/main" id="{FE902C42-251C-2A0B-7C23-86221B0BB1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3754" y="1558325"/>
            <a:ext cx="3221317" cy="1281813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220ECA1-F879-92D2-7432-1DC0C15DA339}"/>
              </a:ext>
            </a:extLst>
          </p:cNvPr>
          <p:cNvSpPr txBox="1">
            <a:spLocks/>
          </p:cNvSpPr>
          <p:nvPr/>
        </p:nvSpPr>
        <p:spPr>
          <a:xfrm>
            <a:off x="8402231" y="6193432"/>
            <a:ext cx="2544362" cy="60924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400" i="1">
                <a:latin typeface="Arial"/>
                <a:ea typeface="Calibri"/>
                <a:cs typeface="Arial"/>
              </a:rPr>
              <a:t>Figure 14: RC Excavator</a:t>
            </a:r>
            <a:endParaRPr lang="en-US" sz="1400" i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B8F6B-3A9E-E8B3-CCD4-1CF9F6E9E412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6</a:t>
            </a:r>
            <a:endParaRPr lang="en-US" sz="2000" i="1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6B027B2-54FC-EAFB-C5BF-73F1CECDC2D3}"/>
              </a:ext>
            </a:extLst>
          </p:cNvPr>
          <p:cNvSpPr txBox="1">
            <a:spLocks/>
          </p:cNvSpPr>
          <p:nvPr/>
        </p:nvSpPr>
        <p:spPr>
          <a:xfrm>
            <a:off x="8248433" y="2830845"/>
            <a:ext cx="2698159" cy="5812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400" i="1">
                <a:latin typeface="Arial"/>
                <a:ea typeface="Calibri"/>
                <a:cs typeface="Arial"/>
              </a:rPr>
              <a:t>Figure 12: Density-based Topology Optimization</a:t>
            </a:r>
            <a:endParaRPr lang="en-US" sz="1400" i="1">
              <a:latin typeface="Arial"/>
              <a:cs typeface="Arial"/>
            </a:endParaRPr>
          </a:p>
        </p:txBody>
      </p:sp>
      <p:pic>
        <p:nvPicPr>
          <p:cNvPr id="10" name="Picture 9" descr="ANSYS 18.1 Topology Optimization">
            <a:extLst>
              <a:ext uri="{FF2B5EF4-FFF2-40B4-BE49-F238E27FC236}">
                <a16:creationId xmlns:a16="http://schemas.microsoft.com/office/drawing/2014/main" id="{38E676FA-FD01-D975-D5DB-8452539133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1047" y="4433514"/>
            <a:ext cx="3362588" cy="1404523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2A98D88F-D952-D10C-E282-B3F5ACC6E2BF}"/>
              </a:ext>
            </a:extLst>
          </p:cNvPr>
          <p:cNvSpPr txBox="1">
            <a:spLocks/>
          </p:cNvSpPr>
          <p:nvPr/>
        </p:nvSpPr>
        <p:spPr>
          <a:xfrm>
            <a:off x="4003793" y="5916768"/>
            <a:ext cx="3893589" cy="5812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400" i="1">
                <a:latin typeface="Arial"/>
                <a:ea typeface="Calibri"/>
                <a:cs typeface="Arial"/>
              </a:rPr>
              <a:t>Figure 13: Static Load-based Topology Optimization</a:t>
            </a:r>
            <a:endParaRPr lang="en-US" sz="1400" i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07900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A91830C-0B62-3417-F22E-E201E2C685F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857" t="-247" r="18163" b="494"/>
          <a:stretch>
            <a:fillRect/>
          </a:stretch>
        </p:blipFill>
        <p:spPr>
          <a:xfrm>
            <a:off x="-15315" y="2856917"/>
            <a:ext cx="2544757" cy="3480745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EA58B0B-1A88-41D3-87D6-4C66F5667A18}"/>
              </a:ext>
            </a:extLst>
          </p:cNvPr>
          <p:cNvCxnSpPr/>
          <p:nvPr/>
        </p:nvCxnSpPr>
        <p:spPr>
          <a:xfrm flipV="1">
            <a:off x="751324" y="3589456"/>
            <a:ext cx="956892" cy="445676"/>
          </a:xfrm>
          <a:prstGeom prst="straightConnector1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77AF90AC-B037-1E0A-3F50-F23B159B1107}"/>
              </a:ext>
            </a:extLst>
          </p:cNvPr>
          <p:cNvSpPr/>
          <p:nvPr/>
        </p:nvSpPr>
        <p:spPr>
          <a:xfrm>
            <a:off x="361671" y="4025390"/>
            <a:ext cx="415374" cy="41679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metal piece with a screw&#10;&#10;AI-generated content may be incorrect.">
            <a:extLst>
              <a:ext uri="{FF2B5EF4-FFF2-40B4-BE49-F238E27FC236}">
                <a16:creationId xmlns:a16="http://schemas.microsoft.com/office/drawing/2014/main" id="{4060AFE3-7948-C6A6-5254-9B150193A5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3771" y="1214174"/>
            <a:ext cx="3481336" cy="2805166"/>
          </a:xfrm>
          <a:prstGeom prst="rect">
            <a:avLst/>
          </a:prstGeom>
        </p:spPr>
      </p:pic>
      <p:sp>
        <p:nvSpPr>
          <p:cNvPr id="7" name="Title 3">
            <a:extLst>
              <a:ext uri="{FF2B5EF4-FFF2-40B4-BE49-F238E27FC236}">
                <a16:creationId xmlns:a16="http://schemas.microsoft.com/office/drawing/2014/main" id="{E37985F0-C41F-1042-A4A9-4A3B39F00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7261" y="443744"/>
            <a:ext cx="9363528" cy="87015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>
                <a:latin typeface="Arial"/>
                <a:cs typeface="Arial"/>
              </a:rPr>
              <a:t>Background and Benchmarking- Hip Abduction Bracket</a:t>
            </a:r>
            <a:endParaRPr lang="en-US" b="1" kern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4B8D7A4-B984-DC4C-4095-0506266977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3959" y="1679738"/>
            <a:ext cx="2382526" cy="4583789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b="1">
                <a:ea typeface="Calibri"/>
              </a:rPr>
              <a:t>Background</a:t>
            </a:r>
            <a:endParaRPr lang="en-US" b="1"/>
          </a:p>
          <a:p>
            <a:pPr marL="0" indent="0">
              <a:buNone/>
            </a:pPr>
            <a:r>
              <a:rPr lang="en-US">
                <a:ea typeface="Calibri"/>
              </a:rPr>
              <a:t>Allows hip abduction DOF</a:t>
            </a:r>
          </a:p>
          <a:p>
            <a:pPr marL="0" indent="0">
              <a:buNone/>
            </a:pPr>
            <a:r>
              <a:rPr lang="en-US">
                <a:ea typeface="Calibri"/>
              </a:rPr>
              <a:t>Necessary for functionality and comfort</a:t>
            </a:r>
          </a:p>
          <a:p>
            <a:pPr marL="0" indent="0">
              <a:buNone/>
            </a:pPr>
            <a:r>
              <a:rPr lang="en-US">
                <a:ea typeface="Calibri"/>
              </a:rPr>
              <a:t>Current design</a:t>
            </a:r>
          </a:p>
          <a:p>
            <a:r>
              <a:rPr lang="en-US">
                <a:solidFill>
                  <a:srgbClr val="003466"/>
                </a:solidFill>
                <a:ea typeface="Calibri"/>
              </a:rPr>
              <a:t>Milled</a:t>
            </a:r>
          </a:p>
          <a:p>
            <a:r>
              <a:rPr lang="en-US">
                <a:solidFill>
                  <a:srgbClr val="003466"/>
                </a:solidFill>
                <a:ea typeface="Calibri"/>
              </a:rPr>
              <a:t>~50g</a:t>
            </a:r>
          </a:p>
          <a:p>
            <a:r>
              <a:rPr lang="en-US">
                <a:solidFill>
                  <a:srgbClr val="003466"/>
                </a:solidFill>
                <a:ea typeface="Calibri"/>
              </a:rPr>
              <a:t>~$500 per set</a:t>
            </a:r>
          </a:p>
          <a:p>
            <a:r>
              <a:rPr lang="en-US">
                <a:solidFill>
                  <a:srgbClr val="003466"/>
                </a:solidFill>
                <a:ea typeface="Calibri"/>
              </a:rPr>
              <a:t>7075 T6 Al</a:t>
            </a:r>
          </a:p>
          <a:p>
            <a:pPr marL="914400" lvl="1" indent="-457200">
              <a:buFont typeface="Courier New" panose="020B0604020202020204" pitchFamily="34" charset="0"/>
              <a:buChar char="o"/>
            </a:pPr>
            <a:endParaRPr lang="en-US">
              <a:solidFill>
                <a:srgbClr val="003466"/>
              </a:solidFill>
              <a:ea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FECF706-949C-4DC3-193A-5D2F4AE3F7B2}"/>
              </a:ext>
            </a:extLst>
          </p:cNvPr>
          <p:cNvSpPr/>
          <p:nvPr/>
        </p:nvSpPr>
        <p:spPr>
          <a:xfrm>
            <a:off x="1715936" y="1628164"/>
            <a:ext cx="2229400" cy="197925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00553DE-AE48-711A-08DA-7F921CBC6BE7}"/>
              </a:ext>
            </a:extLst>
          </p:cNvPr>
          <p:cNvSpPr txBox="1">
            <a:spLocks/>
          </p:cNvSpPr>
          <p:nvPr/>
        </p:nvSpPr>
        <p:spPr>
          <a:xfrm>
            <a:off x="913771" y="6033037"/>
            <a:ext cx="2998760" cy="60924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Arial"/>
                <a:ea typeface="Calibri"/>
                <a:cs typeface="Arial"/>
              </a:rPr>
              <a:t>Figure 9: Hip Exo- Highlighting Abduction Bracket</a:t>
            </a:r>
            <a:endParaRPr lang="en-US" sz="2000" i="1">
              <a:latin typeface="Arial"/>
              <a:cs typeface="Arial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EEE1861-6A9A-6D16-32D2-B36B4876BF76}"/>
              </a:ext>
            </a:extLst>
          </p:cNvPr>
          <p:cNvSpPr txBox="1">
            <a:spLocks/>
          </p:cNvSpPr>
          <p:nvPr/>
        </p:nvSpPr>
        <p:spPr>
          <a:xfrm>
            <a:off x="6283758" y="1612860"/>
            <a:ext cx="2435124" cy="46506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b="1">
                <a:ea typeface="Calibri"/>
              </a:rPr>
              <a:t>Benchmarking</a:t>
            </a:r>
            <a:endParaRPr lang="en-US" sz="2000" b="1"/>
          </a:p>
          <a:p>
            <a:pPr marL="0" indent="0">
              <a:buNone/>
            </a:pPr>
            <a:r>
              <a:rPr lang="en-US" sz="1500">
                <a:solidFill>
                  <a:srgbClr val="000000"/>
                </a:solidFill>
                <a:ea typeface="Calibri"/>
              </a:rPr>
              <a:t>[1] </a:t>
            </a:r>
            <a:r>
              <a:rPr lang="en-US" sz="1600"/>
              <a:t>] O. Okorie, et al.</a:t>
            </a:r>
            <a:endParaRPr lang="en-US" sz="1500">
              <a:solidFill>
                <a:srgbClr val="000000"/>
              </a:solidFill>
              <a:ea typeface="Calibri"/>
            </a:endParaRPr>
          </a:p>
          <a:p>
            <a:r>
              <a:rPr lang="en-US" sz="1500">
                <a:solidFill>
                  <a:srgbClr val="000000"/>
                </a:solidFill>
                <a:ea typeface="Calibri"/>
              </a:rPr>
              <a:t>Static topology optimization process of a bracket in Ansys</a:t>
            </a:r>
          </a:p>
          <a:p>
            <a:r>
              <a:rPr lang="en-US" sz="1500">
                <a:solidFill>
                  <a:srgbClr val="000000"/>
                </a:solidFill>
                <a:ea typeface="Calibri"/>
              </a:rPr>
              <a:t>Shows initial design and multiple optimized models noting  different constraints‌</a:t>
            </a:r>
          </a:p>
          <a:p>
            <a:pPr marL="0" indent="0">
              <a:buNone/>
            </a:pPr>
            <a:r>
              <a:rPr lang="en-US" sz="1500">
                <a:solidFill>
                  <a:srgbClr val="000000"/>
                </a:solidFill>
                <a:ea typeface="Calibri" panose="020F0502020204030204" pitchFamily="34" charset="0"/>
              </a:rPr>
              <a:t>[2] </a:t>
            </a:r>
            <a:r>
              <a:rPr lang="en-US" sz="1600">
                <a:ea typeface="Calibri" panose="020F0502020204030204" pitchFamily="34" charset="0"/>
              </a:rPr>
              <a:t>Nebojsa </a:t>
            </a:r>
            <a:r>
              <a:rPr lang="en-US" sz="1600" err="1">
                <a:ea typeface="Calibri" panose="020F0502020204030204" pitchFamily="34" charset="0"/>
              </a:rPr>
              <a:t>Raicevic</a:t>
            </a:r>
            <a:r>
              <a:rPr lang="en-US" sz="1600">
                <a:ea typeface="Calibri" panose="020F0502020204030204" pitchFamily="34" charset="0"/>
              </a:rPr>
              <a:t> et al.</a:t>
            </a:r>
            <a:endParaRPr lang="en-US" sz="1500">
              <a:solidFill>
                <a:srgbClr val="000000"/>
              </a:solidFill>
              <a:ea typeface="Calibri" panose="020F0502020204030204" pitchFamily="34" charset="0"/>
            </a:endParaRPr>
          </a:p>
          <a:p>
            <a:r>
              <a:rPr lang="en-US" sz="1500">
                <a:ea typeface="Calibri" panose="020F0502020204030204" pitchFamily="34" charset="0"/>
              </a:rPr>
              <a:t>Discusses parameters, constraints, and equations applied for a fatigue analysis and topology optimization for additive manufacturing</a:t>
            </a:r>
            <a:endParaRPr lang="en-US" sz="1500">
              <a:solidFill>
                <a:srgbClr val="000000"/>
              </a:solidFill>
              <a:ea typeface="Calibri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6DA7963-E420-6A5B-AD36-802399D2A498}"/>
              </a:ext>
            </a:extLst>
          </p:cNvPr>
          <p:cNvSpPr txBox="1">
            <a:spLocks/>
          </p:cNvSpPr>
          <p:nvPr/>
        </p:nvSpPr>
        <p:spPr>
          <a:xfrm>
            <a:off x="10955661" y="6567566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7</a:t>
            </a:r>
            <a:endParaRPr lang="en-US" sz="2000" i="1"/>
          </a:p>
        </p:txBody>
      </p:sp>
      <p:pic>
        <p:nvPicPr>
          <p:cNvPr id="1028" name="Picture 4" descr="Applsci 13 13218 g010">
            <a:extLst>
              <a:ext uri="{FF2B5EF4-FFF2-40B4-BE49-F238E27FC236}">
                <a16:creationId xmlns:a16="http://schemas.microsoft.com/office/drawing/2014/main" id="{62853B0B-1008-A2B8-66BA-D9D4458134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0310" y="1681581"/>
            <a:ext cx="3066177" cy="1925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C3C968B9-803A-DD32-427C-4F7B38810B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0310" y="4376345"/>
            <a:ext cx="3014325" cy="1312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5C14D140-8820-8556-2E24-FE309D171EC7}"/>
              </a:ext>
            </a:extLst>
          </p:cNvPr>
          <p:cNvSpPr txBox="1">
            <a:spLocks/>
          </p:cNvSpPr>
          <p:nvPr/>
        </p:nvSpPr>
        <p:spPr>
          <a:xfrm>
            <a:off x="8953436" y="3712390"/>
            <a:ext cx="2544362" cy="60924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Arial"/>
                <a:ea typeface="Calibri"/>
                <a:cs typeface="Arial"/>
              </a:rPr>
              <a:t>Figure 10: Topology optimized aerospace bracket [1]</a:t>
            </a:r>
            <a:endParaRPr lang="en-US" sz="2000" i="1">
              <a:latin typeface="Arial"/>
              <a:cs typeface="Arial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32FB08F-5CF4-C0F4-5436-8D196802E8A7}"/>
              </a:ext>
            </a:extLst>
          </p:cNvPr>
          <p:cNvSpPr txBox="1">
            <a:spLocks/>
          </p:cNvSpPr>
          <p:nvPr/>
        </p:nvSpPr>
        <p:spPr>
          <a:xfrm>
            <a:off x="9061217" y="5848906"/>
            <a:ext cx="2544362" cy="60924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Arial"/>
                <a:ea typeface="Calibri"/>
                <a:cs typeface="Arial"/>
              </a:rPr>
              <a:t>Figure 11: Topology optimized aerospace torque link [2]</a:t>
            </a:r>
            <a:endParaRPr lang="en-US" sz="2000" i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1172735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7CF93-FFB1-C9CD-1DA4-159A498C7E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0EE67F-CBF9-4EB8-DE87-34FA87437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7098"/>
            <a:ext cx="10207172" cy="109512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>
                <a:latin typeface="Arial"/>
                <a:cs typeface="Arial"/>
              </a:rPr>
              <a:t>Background and Benchmarking</a:t>
            </a:r>
            <a:br>
              <a:rPr lang="en-US">
                <a:latin typeface="Arial"/>
                <a:cs typeface="Arial"/>
              </a:rPr>
            </a:br>
            <a:r>
              <a:rPr lang="en-US">
                <a:latin typeface="Arial"/>
                <a:cs typeface="Arial"/>
              </a:rPr>
              <a:t>-RC Steering Knuckle</a:t>
            </a:r>
            <a:endParaRPr lang="en-US" b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b="1" kern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7B6E1-A346-6E7B-CDEE-FCD1863ACF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10361140" cy="426294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solidFill>
                <a:srgbClr val="003466"/>
              </a:solidFill>
              <a:latin typeface="Calibri"/>
              <a:ea typeface="Calibri"/>
            </a:endParaRPr>
          </a:p>
          <a:p>
            <a:pPr lvl="1"/>
            <a:endParaRPr lang="en-US">
              <a:solidFill>
                <a:srgbClr val="003466"/>
              </a:solidFill>
              <a:latin typeface="Calibri"/>
              <a:ea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20839-B533-5ACA-BB4C-DEA352C27F31}"/>
              </a:ext>
            </a:extLst>
          </p:cNvPr>
          <p:cNvSpPr txBox="1"/>
          <p:nvPr/>
        </p:nvSpPr>
        <p:spPr>
          <a:xfrm>
            <a:off x="5860115" y="1716163"/>
            <a:ext cx="3502491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Background</a:t>
            </a:r>
          </a:p>
          <a:p>
            <a:r>
              <a:rPr lang="en-US" b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Function: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Supports the wheel axle and bearings</a:t>
            </a:r>
            <a:endParaRPr lang="en-US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Connects suspension arm and steering link</a:t>
            </a:r>
            <a:endParaRPr lang="en-US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Enables wheel steering motion</a:t>
            </a:r>
            <a:endParaRPr lang="en-US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US" b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Design Requirements: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High stiffness and strength</a:t>
            </a:r>
            <a:endParaRPr lang="en-US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Low weight for performance</a:t>
            </a:r>
            <a:endParaRPr lang="en-US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Precise geometry for smooth steering</a:t>
            </a:r>
            <a:endParaRPr lang="en-US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US" b="1"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2FDF04-CB29-1BAB-69CD-F97290D54747}"/>
              </a:ext>
            </a:extLst>
          </p:cNvPr>
          <p:cNvSpPr txBox="1"/>
          <p:nvPr/>
        </p:nvSpPr>
        <p:spPr>
          <a:xfrm>
            <a:off x="9227277" y="1642050"/>
            <a:ext cx="2800864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Benchmarking</a:t>
            </a:r>
          </a:p>
          <a:p>
            <a:r>
              <a:rPr lang="en-US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Existing upgraded design: aluminum</a:t>
            </a:r>
            <a:endParaRPr lang="en-US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endParaRPr lang="en-US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US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Offers improved durability and steering precision</a:t>
            </a:r>
            <a:endParaRPr lang="en-US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endParaRPr lang="en-US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US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Compatible with performance suspension setups</a:t>
            </a:r>
            <a:endParaRPr lang="en-US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endParaRPr lang="en-US" sz="2400">
              <a:ea typeface="Calibri"/>
              <a:cs typeface="Calibri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0700CF6-1CED-4259-7F70-980CA921092D}"/>
              </a:ext>
            </a:extLst>
          </p:cNvPr>
          <p:cNvSpPr txBox="1">
            <a:spLocks/>
          </p:cNvSpPr>
          <p:nvPr/>
        </p:nvSpPr>
        <p:spPr>
          <a:xfrm>
            <a:off x="351402" y="5690355"/>
            <a:ext cx="2935848" cy="609249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Arial"/>
                <a:ea typeface="Calibri"/>
                <a:cs typeface="Arial"/>
              </a:rPr>
              <a:t>Figure 15: Steering knuckle close-up</a:t>
            </a:r>
            <a:endParaRPr lang="en-US" sz="2000" i="1">
              <a:latin typeface="Arial"/>
              <a:cs typeface="Arial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20A8111-0751-E5DE-7E69-BC8EF127DF37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err="1">
                <a:latin typeface="Calibri"/>
                <a:ea typeface="Calibri"/>
                <a:cs typeface="Arial"/>
              </a:rPr>
              <a:t>Sichao</a:t>
            </a:r>
            <a:r>
              <a:rPr lang="en-US" sz="2000" i="1">
                <a:latin typeface="Calibri"/>
                <a:ea typeface="Calibri"/>
                <a:cs typeface="Arial"/>
              </a:rPr>
              <a:t>, 8</a:t>
            </a:r>
            <a:endParaRPr lang="en-US" sz="2000" i="1"/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3CB299FF-D1AF-AB15-44EC-4C2171AFBC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6936" y="2267653"/>
            <a:ext cx="2019769" cy="1604416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3F25C317-5729-6D0C-6241-9D8463D312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80999" y="2076448"/>
            <a:ext cx="4041098" cy="4009868"/>
          </a:xfrm>
          <a:prstGeom prst="rect">
            <a:avLst/>
          </a:prstGeom>
        </p:spPr>
      </p:pic>
      <p:pic>
        <p:nvPicPr>
          <p:cNvPr id="11" name="图片 10" descr="图片包含 室内, 小, 黑暗, 看着&#10;&#10;AI 生成的内容可能不正确。">
            <a:extLst>
              <a:ext uri="{FF2B5EF4-FFF2-40B4-BE49-F238E27FC236}">
                <a16:creationId xmlns:a16="http://schemas.microsoft.com/office/drawing/2014/main" id="{6950826B-E4A1-0ED7-9FDF-A0ABB06745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38263" y="4037038"/>
            <a:ext cx="2017115" cy="1394711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87C1624-D5F6-56E8-A11B-E83E984AF267}"/>
              </a:ext>
            </a:extLst>
          </p:cNvPr>
          <p:cNvSpPr txBox="1">
            <a:spLocks/>
          </p:cNvSpPr>
          <p:nvPr/>
        </p:nvSpPr>
        <p:spPr>
          <a:xfrm>
            <a:off x="3483291" y="5480630"/>
            <a:ext cx="2935848" cy="609249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Arial"/>
                <a:ea typeface="Calibri"/>
                <a:cs typeface="Arial"/>
              </a:rPr>
              <a:t>Figure 16: Steering knuckle CAD model</a:t>
            </a:r>
            <a:endParaRPr lang="en-US" sz="2000" i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7842183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8569-AF19-976E-8320-3AE49F934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473" y="365125"/>
            <a:ext cx="10515600" cy="979013"/>
          </a:xfrm>
        </p:spPr>
        <p:txBody>
          <a:bodyPr>
            <a:normAutofit/>
          </a:bodyPr>
          <a:lstStyle/>
          <a:p>
            <a:pPr algn="l"/>
            <a:r>
              <a:rPr lang="en-US" sz="3600">
                <a:latin typeface="+mn-lt"/>
                <a:cs typeface="Arial"/>
              </a:rPr>
              <a:t>Excavator Arm Design Requirements Summary</a:t>
            </a:r>
            <a:endParaRPr lang="en-US" sz="360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5D2FD-0C5F-DCB4-9D05-32F4155EF3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1673" y="1560929"/>
            <a:ext cx="1932247" cy="4778911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b="1"/>
              <a:t>CR1:</a:t>
            </a:r>
            <a:r>
              <a:rPr lang="en-US"/>
              <a:t> Safe for use</a:t>
            </a:r>
          </a:p>
          <a:p>
            <a:pPr>
              <a:lnSpc>
                <a:spcPct val="120000"/>
              </a:lnSpc>
            </a:pPr>
            <a:r>
              <a:rPr lang="en-US"/>
              <a:t>No risk of using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b="1"/>
              <a:t>CR2:</a:t>
            </a:r>
            <a:r>
              <a:rPr lang="en-US"/>
              <a:t> Lightweight</a:t>
            </a:r>
          </a:p>
          <a:p>
            <a:pPr>
              <a:lnSpc>
                <a:spcPct val="120000"/>
              </a:lnSpc>
            </a:pPr>
            <a:r>
              <a:rPr lang="en-US"/>
              <a:t>Can't tip excavator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b="1"/>
              <a:t>CR3: </a:t>
            </a:r>
            <a:r>
              <a:rPr lang="en-US"/>
              <a:t>Durable</a:t>
            </a:r>
          </a:p>
          <a:p>
            <a:pPr>
              <a:lnSpc>
                <a:spcPct val="120000"/>
              </a:lnSpc>
            </a:pPr>
            <a:r>
              <a:rPr lang="en-US"/>
              <a:t>Won't break while using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b="1"/>
              <a:t>CR4: </a:t>
            </a:r>
            <a:r>
              <a:rPr lang="en-US"/>
              <a:t>Functional</a:t>
            </a:r>
          </a:p>
          <a:p>
            <a:pPr>
              <a:lnSpc>
                <a:spcPct val="120000"/>
              </a:lnSpc>
            </a:pPr>
            <a:r>
              <a:rPr lang="en-US"/>
              <a:t>Excavator operates normally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4F8A98D-EFC6-F013-5257-2AB465F0B3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153920" y="1563558"/>
            <a:ext cx="2587351" cy="4761088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b="1"/>
              <a:t>ER1:</a:t>
            </a:r>
            <a:r>
              <a:rPr lang="en-US"/>
              <a:t> Suitable Fit</a:t>
            </a:r>
          </a:p>
          <a:p>
            <a:pPr>
              <a:lnSpc>
                <a:spcPct val="120000"/>
              </a:lnSpc>
            </a:pPr>
            <a:r>
              <a:rPr lang="en-US"/>
              <a:t>Fits in initial assembly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b="1"/>
              <a:t>ER2:</a:t>
            </a:r>
            <a:r>
              <a:rPr lang="en-US"/>
              <a:t> Weight</a:t>
            </a:r>
          </a:p>
          <a:p>
            <a:pPr>
              <a:lnSpc>
                <a:spcPct val="120000"/>
              </a:lnSpc>
            </a:pPr>
            <a:r>
              <a:rPr lang="en-US"/>
              <a:t>Target: 10% weight reduction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b="1"/>
              <a:t>ER3:</a:t>
            </a:r>
            <a:r>
              <a:rPr lang="en-US"/>
              <a:t> Max Load</a:t>
            </a:r>
          </a:p>
          <a:p>
            <a:pPr>
              <a:lnSpc>
                <a:spcPct val="120000"/>
              </a:lnSpc>
            </a:pPr>
            <a:r>
              <a:rPr lang="en-US"/>
              <a:t>Target: 6.137x10^-4 Nm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b="1"/>
              <a:t>ER4:</a:t>
            </a:r>
            <a:r>
              <a:rPr lang="en-US"/>
              <a:t> Smooth Finish</a:t>
            </a:r>
          </a:p>
          <a:p>
            <a:pPr>
              <a:lnSpc>
                <a:spcPct val="120000"/>
              </a:lnSpc>
            </a:pPr>
            <a:r>
              <a:rPr lang="en-US"/>
              <a:t>Target: ~6.3μm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b="1"/>
              <a:t>ER5:</a:t>
            </a:r>
            <a:r>
              <a:rPr lang="en-US"/>
              <a:t> Range of Motion</a:t>
            </a:r>
          </a:p>
          <a:p>
            <a:pPr>
              <a:lnSpc>
                <a:spcPct val="120000"/>
              </a:lnSpc>
            </a:pPr>
            <a:r>
              <a:rPr lang="en-US"/>
              <a:t>Target: 10% longer than original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3E9E14-7C1C-49D6-A6EB-14893CEC16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6075" y="1560929"/>
            <a:ext cx="5316173" cy="4858933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AF4AE8B-469E-1B82-0268-AB9B951075CA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9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1017090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65F1C9-7E74-306D-42AA-418C20A8F5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F359454-7857-3C75-B358-874C217D7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" y="365125"/>
            <a:ext cx="10515600" cy="979013"/>
          </a:xfrm>
        </p:spPr>
        <p:txBody>
          <a:bodyPr>
            <a:normAutofit fontScale="90000"/>
          </a:bodyPr>
          <a:lstStyle/>
          <a:p>
            <a:r>
              <a:rPr lang="en-US" altLang="zh-CN">
                <a:latin typeface="Arial"/>
                <a:ea typeface="等线 Light"/>
                <a:cs typeface="Arial"/>
              </a:rPr>
              <a:t>Hip Exo Design Requirements Summary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9FD28DB-F95B-9A77-7CAB-238EE6414D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8760" y="1568610"/>
            <a:ext cx="1925320" cy="492426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 b="1"/>
              <a:t>CR1</a:t>
            </a:r>
            <a:r>
              <a:rPr lang="en-US" sz="1600"/>
              <a:t>- Lightweight Design</a:t>
            </a:r>
          </a:p>
          <a:p>
            <a:pPr marL="457200" indent="-457200">
              <a:lnSpc>
                <a:spcPct val="100000"/>
              </a:lnSpc>
            </a:pPr>
            <a:r>
              <a:rPr lang="en-US" sz="1600"/>
              <a:t>Necessary for exoskeletons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b="1"/>
              <a:t>CR2</a:t>
            </a:r>
            <a:r>
              <a:rPr lang="en-US" sz="1600"/>
              <a:t>- Durability/Reliability</a:t>
            </a:r>
          </a:p>
          <a:p>
            <a:pPr marL="457200" indent="-457200">
              <a:lnSpc>
                <a:spcPct val="100000"/>
              </a:lnSpc>
            </a:pPr>
            <a:r>
              <a:rPr lang="en-US" sz="1600"/>
              <a:t>Safe in long term use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b="1"/>
              <a:t>CR3</a:t>
            </a:r>
            <a:r>
              <a:rPr lang="en-US" sz="1600"/>
              <a:t>- Manufacturing Price</a:t>
            </a:r>
          </a:p>
          <a:p>
            <a:pPr marL="457200" indent="-457200">
              <a:lnSpc>
                <a:spcPct val="100000"/>
              </a:lnSpc>
            </a:pPr>
            <a:r>
              <a:rPr lang="en-US" sz="1600"/>
              <a:t>Reasonable cost for parts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b="1"/>
              <a:t>CR4</a:t>
            </a:r>
            <a:r>
              <a:rPr lang="en-US" sz="1600"/>
              <a:t>-  Stable in Use</a:t>
            </a:r>
          </a:p>
          <a:p>
            <a:pPr marL="457200" indent="-457200">
              <a:lnSpc>
                <a:spcPct val="100000"/>
              </a:lnSpc>
            </a:pPr>
            <a:r>
              <a:rPr lang="en-US" sz="1600"/>
              <a:t>Safe operation</a:t>
            </a:r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412186D-C2E0-C4E0-0619-2D494AAAE983}"/>
              </a:ext>
            </a:extLst>
          </p:cNvPr>
          <p:cNvSpPr txBox="1">
            <a:spLocks/>
          </p:cNvSpPr>
          <p:nvPr/>
        </p:nvSpPr>
        <p:spPr>
          <a:xfrm>
            <a:off x="2279462" y="1568609"/>
            <a:ext cx="2710827" cy="492426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>
                <a:latin typeface="+mn-lt"/>
                <a:cs typeface="Arial"/>
              </a:rPr>
              <a:t>ER1</a:t>
            </a:r>
            <a:r>
              <a:rPr lang="en-US">
                <a:latin typeface="+mn-lt"/>
                <a:cs typeface="Arial"/>
              </a:rPr>
              <a:t>- Weight Reduction</a:t>
            </a:r>
            <a:endParaRPr lang="en-US">
              <a:latin typeface="+mn-lt"/>
            </a:endParaRPr>
          </a:p>
          <a:p>
            <a:pPr marL="457200" indent="-457200"/>
            <a:r>
              <a:rPr lang="en-US">
                <a:latin typeface="+mn-lt"/>
                <a:cs typeface="Arial"/>
              </a:rPr>
              <a:t>Target: 15% reduction</a:t>
            </a:r>
          </a:p>
          <a:p>
            <a:pPr marL="0" indent="0">
              <a:buNone/>
            </a:pPr>
            <a:r>
              <a:rPr lang="en-US" b="1">
                <a:latin typeface="+mn-lt"/>
                <a:cs typeface="Arial"/>
              </a:rPr>
              <a:t>ER2</a:t>
            </a:r>
            <a:r>
              <a:rPr lang="en-US">
                <a:latin typeface="+mn-lt"/>
                <a:cs typeface="Arial"/>
              </a:rPr>
              <a:t>- Lifetime</a:t>
            </a:r>
          </a:p>
          <a:p>
            <a:pPr marL="457200" indent="-457200">
              <a:buFont typeface="Arial"/>
              <a:buChar char="•"/>
            </a:pPr>
            <a:r>
              <a:rPr lang="en-US">
                <a:latin typeface="+mn-lt"/>
                <a:cs typeface="Arial"/>
              </a:rPr>
              <a:t>Target: 10^6 cycles</a:t>
            </a:r>
            <a:endParaRPr lang="en-US">
              <a:solidFill>
                <a:srgbClr val="003366"/>
              </a:solidFill>
              <a:latin typeface="+mn-lt"/>
              <a:cs typeface="Arial"/>
            </a:endParaRPr>
          </a:p>
          <a:p>
            <a:pPr marL="0" indent="0">
              <a:buNone/>
            </a:pPr>
            <a:r>
              <a:rPr lang="en-US" b="1">
                <a:latin typeface="+mn-lt"/>
                <a:cs typeface="Arial"/>
              </a:rPr>
              <a:t>ER3</a:t>
            </a:r>
            <a:r>
              <a:rPr lang="en-US">
                <a:latin typeface="+mn-lt"/>
                <a:cs typeface="Arial"/>
              </a:rPr>
              <a:t>- Manufacturing Cost</a:t>
            </a:r>
            <a:endParaRPr lang="en-US">
              <a:latin typeface="+mn-lt"/>
            </a:endParaRPr>
          </a:p>
          <a:p>
            <a:pPr marL="457200" indent="-457200"/>
            <a:r>
              <a:rPr lang="en-US">
                <a:latin typeface="+mn-lt"/>
                <a:cs typeface="Arial"/>
              </a:rPr>
              <a:t>Target: &lt;$500/set, &lt;14 days</a:t>
            </a:r>
            <a:endParaRPr lang="en-US">
              <a:latin typeface="+mn-lt"/>
            </a:endParaRPr>
          </a:p>
          <a:p>
            <a:pPr marL="0" indent="0">
              <a:buNone/>
            </a:pPr>
            <a:r>
              <a:rPr lang="en-US" b="1">
                <a:latin typeface="+mn-lt"/>
                <a:cs typeface="Arial"/>
              </a:rPr>
              <a:t>ER4</a:t>
            </a:r>
            <a:r>
              <a:rPr lang="en-US">
                <a:latin typeface="+mn-lt"/>
                <a:cs typeface="Arial"/>
              </a:rPr>
              <a:t>- Safe Under Load</a:t>
            </a:r>
          </a:p>
          <a:p>
            <a:pPr marL="0" indent="0">
              <a:buNone/>
            </a:pPr>
            <a:r>
              <a:rPr lang="en-US">
                <a:latin typeface="+mn-lt"/>
                <a:cs typeface="Arial"/>
              </a:rPr>
              <a:t>Load Case 1: Axial Load</a:t>
            </a:r>
          </a:p>
          <a:p>
            <a:pPr marL="457200" indent="-457200"/>
            <a:r>
              <a:rPr lang="en-US">
                <a:latin typeface="+mn-lt"/>
                <a:cs typeface="Arial"/>
              </a:rPr>
              <a:t>Target: Safe for 0.72N load</a:t>
            </a:r>
            <a:endParaRPr lang="en-US">
              <a:latin typeface="+mn-lt"/>
            </a:endParaRPr>
          </a:p>
          <a:p>
            <a:pPr marL="0" indent="0">
              <a:buNone/>
            </a:pPr>
            <a:r>
              <a:rPr lang="en-US">
                <a:latin typeface="+mn-lt"/>
                <a:cs typeface="Arial"/>
              </a:rPr>
              <a:t>Load Case 2: Bending Moment</a:t>
            </a:r>
          </a:p>
          <a:p>
            <a:pPr marL="457200" indent="-457200"/>
            <a:r>
              <a:rPr lang="en-US">
                <a:latin typeface="+mn-lt"/>
                <a:cs typeface="Arial"/>
              </a:rPr>
              <a:t>Target: Safe for 0.0031Nm</a:t>
            </a:r>
            <a:endParaRPr lang="en-US">
              <a:latin typeface="+mn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715D4A-31E8-9F77-2CD6-42701B15D7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2113" y="1568610"/>
            <a:ext cx="4925995" cy="488331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A4942-21B2-90DE-45A6-6E6B68FDD98A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10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10931450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CD33FDC-8105-E214-BFCA-0C84953DF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58616"/>
            <a:ext cx="10515600" cy="585522"/>
          </a:xfrm>
        </p:spPr>
        <p:txBody>
          <a:bodyPr>
            <a:normAutofit fontScale="90000"/>
          </a:bodyPr>
          <a:lstStyle/>
          <a:p>
            <a:r>
              <a:rPr lang="en-US" altLang="zh-CN" sz="4000">
                <a:latin typeface="Arial"/>
                <a:ea typeface="等线 Light"/>
                <a:cs typeface="Arial"/>
              </a:rPr>
              <a:t>Steering Knuckle Design Requirements Summary</a:t>
            </a:r>
            <a:endParaRPr lang="zh-CN" sz="4000" b="0">
              <a:solidFill>
                <a:srgbClr val="000000"/>
              </a:solidFill>
              <a:latin typeface="Arial"/>
              <a:ea typeface="等线 Light"/>
              <a:cs typeface="Arial"/>
            </a:endParaRPr>
          </a:p>
          <a:p>
            <a:endParaRPr lang="zh-CN" altLang="en-US">
              <a:ea typeface="等线 Light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46A89F3-FDDD-FB2B-1E43-708D8CED9A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779" y="1544887"/>
            <a:ext cx="2329581" cy="479495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zh-CN" sz="2400" b="1">
                <a:latin typeface="+mn-lt"/>
                <a:ea typeface="等线"/>
                <a:cs typeface="Arial"/>
              </a:rPr>
              <a:t>CR1</a:t>
            </a:r>
            <a:r>
              <a:rPr lang="zh-CN" sz="2400">
                <a:latin typeface="+mn-lt"/>
                <a:ea typeface="等线"/>
                <a:cs typeface="Arial"/>
              </a:rPr>
              <a:t> – Lightweight Design</a:t>
            </a:r>
            <a:endParaRPr lang="en-US" altLang="zh-CN" sz="2400">
              <a:latin typeface="+mn-lt"/>
              <a:ea typeface="等线"/>
              <a:cs typeface="Arial"/>
            </a:endParaRPr>
          </a:p>
          <a:p>
            <a:r>
              <a:rPr lang="zh-CN" sz="2400">
                <a:latin typeface="+mn-lt"/>
                <a:ea typeface="等线"/>
                <a:cs typeface="Arial"/>
              </a:rPr>
              <a:t>Minimize unsprung mass for better handling</a:t>
            </a:r>
            <a:endParaRPr lang="zh-CN" altLang="en-US" sz="2400">
              <a:latin typeface="+mn-lt"/>
              <a:ea typeface="等线"/>
              <a:cs typeface="Arial"/>
            </a:endParaRPr>
          </a:p>
          <a:p>
            <a:pPr marL="0" indent="0">
              <a:buNone/>
            </a:pPr>
            <a:r>
              <a:rPr lang="zh-CN" sz="2400" b="1">
                <a:latin typeface="+mn-lt"/>
                <a:ea typeface="等线"/>
                <a:cs typeface="Arial"/>
              </a:rPr>
              <a:t>CR2</a:t>
            </a:r>
            <a:r>
              <a:rPr lang="zh-CN" sz="2400">
                <a:latin typeface="+mn-lt"/>
                <a:ea typeface="等线"/>
                <a:cs typeface="Arial"/>
              </a:rPr>
              <a:t> – Durability / Reliability</a:t>
            </a:r>
            <a:endParaRPr lang="en-US" altLang="zh-CN" sz="2400">
              <a:latin typeface="+mn-lt"/>
              <a:ea typeface="等线"/>
              <a:cs typeface="Arial"/>
            </a:endParaRPr>
          </a:p>
          <a:p>
            <a:r>
              <a:rPr lang="zh-CN" sz="2400">
                <a:latin typeface="+mn-lt"/>
                <a:ea typeface="等线"/>
                <a:cs typeface="Arial"/>
              </a:rPr>
              <a:t>Safe under repeated steering and driving loads</a:t>
            </a:r>
          </a:p>
          <a:p>
            <a:pPr marL="0" indent="0">
              <a:buNone/>
            </a:pPr>
            <a:r>
              <a:rPr lang="zh-CN" sz="2400" b="1">
                <a:latin typeface="+mn-lt"/>
                <a:ea typeface="等线"/>
                <a:cs typeface="Arial"/>
              </a:rPr>
              <a:t>CR3</a:t>
            </a:r>
            <a:r>
              <a:rPr lang="zh-CN" sz="2400">
                <a:latin typeface="+mn-lt"/>
                <a:ea typeface="等线"/>
                <a:cs typeface="Arial"/>
              </a:rPr>
              <a:t> – Manufacturing Price</a:t>
            </a:r>
            <a:endParaRPr lang="en-US" altLang="zh-CN" sz="2400">
              <a:latin typeface="+mn-lt"/>
              <a:ea typeface="等线"/>
              <a:cs typeface="Arial"/>
            </a:endParaRPr>
          </a:p>
          <a:p>
            <a:r>
              <a:rPr lang="zh-CN" sz="2400">
                <a:latin typeface="+mn-lt"/>
                <a:ea typeface="等线"/>
                <a:cs typeface="Arial"/>
              </a:rPr>
              <a:t>Reasonable cost for prototyping and production</a:t>
            </a:r>
          </a:p>
          <a:p>
            <a:pPr marL="0" indent="0">
              <a:buNone/>
            </a:pPr>
            <a:r>
              <a:rPr lang="zh-CN" sz="2400" b="1">
                <a:latin typeface="+mn-lt"/>
                <a:ea typeface="等线"/>
                <a:cs typeface="Arial"/>
              </a:rPr>
              <a:t>CR4</a:t>
            </a:r>
            <a:r>
              <a:rPr lang="zh-CN" sz="2400">
                <a:latin typeface="+mn-lt"/>
                <a:ea typeface="等线"/>
                <a:cs typeface="Arial"/>
              </a:rPr>
              <a:t> – Stable Under Load</a:t>
            </a:r>
            <a:endParaRPr lang="en-US" altLang="zh-CN" sz="2400">
              <a:latin typeface="+mn-lt"/>
              <a:ea typeface="等线"/>
              <a:cs typeface="Arial"/>
            </a:endParaRPr>
          </a:p>
          <a:p>
            <a:r>
              <a:rPr lang="zh-CN" sz="2400">
                <a:latin typeface="+mn-lt"/>
                <a:ea typeface="等线"/>
                <a:cs typeface="Arial"/>
              </a:rPr>
              <a:t>Maintain alignment and structural integrity during use</a:t>
            </a:r>
          </a:p>
          <a:p>
            <a:endParaRPr lang="zh-CN" altLang="en-US">
              <a:ea typeface="等线"/>
            </a:endParaRP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673135AE-DD35-4DDA-E0BA-39B22B777C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27680" y="1544887"/>
            <a:ext cx="2824480" cy="479495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zh-CN" sz="2400" b="1">
                <a:latin typeface="+mn-lt"/>
                <a:ea typeface="等线"/>
                <a:cs typeface="Arial"/>
              </a:rPr>
              <a:t>ER1 </a:t>
            </a:r>
            <a:r>
              <a:rPr lang="zh-CN" sz="2400">
                <a:latin typeface="+mn-lt"/>
                <a:ea typeface="等线"/>
                <a:cs typeface="Arial"/>
              </a:rPr>
              <a:t>– Weight</a:t>
            </a:r>
            <a:endParaRPr lang="en-US" altLang="zh-CN" sz="2400">
              <a:latin typeface="+mn-lt"/>
              <a:ea typeface="等线"/>
              <a:cs typeface="Arial"/>
            </a:endParaRPr>
          </a:p>
          <a:p>
            <a:r>
              <a:rPr lang="zh-CN" sz="2400">
                <a:latin typeface="+mn-lt"/>
                <a:ea typeface="等线"/>
                <a:cs typeface="Arial"/>
              </a:rPr>
              <a:t>Target: ≤</a:t>
            </a:r>
            <a:r>
              <a:rPr lang="zh-CN" altLang="en-US" sz="2400">
                <a:latin typeface="+mn-lt"/>
                <a:ea typeface="等线"/>
                <a:cs typeface="Arial"/>
              </a:rPr>
              <a:t> </a:t>
            </a:r>
            <a:r>
              <a:rPr lang="en-US" altLang="en-US" sz="2400">
                <a:latin typeface="+mn-lt"/>
                <a:ea typeface="等线"/>
                <a:cs typeface="Arial"/>
              </a:rPr>
              <a:t>20</a:t>
            </a:r>
            <a:r>
              <a:rPr lang="zh-CN" sz="2400">
                <a:latin typeface="+mn-lt"/>
                <a:ea typeface="等线"/>
                <a:cs typeface="Arial"/>
              </a:rPr>
              <a:t> g</a:t>
            </a:r>
            <a:endParaRPr lang="zh-CN" altLang="en-US" sz="2400">
              <a:latin typeface="+mn-lt"/>
              <a:ea typeface="等线"/>
              <a:cs typeface="Arial"/>
            </a:endParaRPr>
          </a:p>
          <a:p>
            <a:pPr marL="0" indent="0">
              <a:buNone/>
            </a:pPr>
            <a:r>
              <a:rPr lang="zh-CN" sz="2400" b="1">
                <a:latin typeface="+mn-lt"/>
                <a:ea typeface="等线"/>
                <a:cs typeface="Arial"/>
              </a:rPr>
              <a:t>ER2</a:t>
            </a:r>
            <a:r>
              <a:rPr lang="zh-CN" sz="2400">
                <a:latin typeface="+mn-lt"/>
                <a:ea typeface="等线"/>
                <a:cs typeface="Arial"/>
              </a:rPr>
              <a:t> – Lifetime</a:t>
            </a:r>
            <a:endParaRPr lang="en-US" altLang="zh-CN" sz="2400">
              <a:latin typeface="+mn-lt"/>
              <a:ea typeface="等线"/>
              <a:cs typeface="Arial"/>
            </a:endParaRPr>
          </a:p>
          <a:p>
            <a:r>
              <a:rPr lang="zh-CN" sz="2400">
                <a:latin typeface="+mn-lt"/>
                <a:ea typeface="等线"/>
                <a:cs typeface="Arial"/>
              </a:rPr>
              <a:t>Target: ≥ 25,000 cycles</a:t>
            </a:r>
          </a:p>
          <a:p>
            <a:pPr marL="0" indent="0">
              <a:buNone/>
            </a:pPr>
            <a:r>
              <a:rPr lang="zh-CN" sz="2400" b="1">
                <a:latin typeface="+mn-lt"/>
                <a:ea typeface="等线"/>
                <a:cs typeface="Arial"/>
              </a:rPr>
              <a:t>ER3 </a:t>
            </a:r>
            <a:r>
              <a:rPr lang="zh-CN" sz="2400">
                <a:latin typeface="+mn-lt"/>
                <a:ea typeface="等线"/>
                <a:cs typeface="Arial"/>
              </a:rPr>
              <a:t>– Manufacturing Cost</a:t>
            </a:r>
            <a:endParaRPr lang="en-US" altLang="zh-CN" sz="2400">
              <a:latin typeface="+mn-lt"/>
              <a:ea typeface="等线"/>
              <a:cs typeface="Arial"/>
            </a:endParaRPr>
          </a:p>
          <a:p>
            <a:r>
              <a:rPr lang="zh-CN" sz="2400">
                <a:latin typeface="+mn-lt"/>
                <a:ea typeface="等线"/>
                <a:cs typeface="Arial"/>
              </a:rPr>
              <a:t>Target: ≤ $</a:t>
            </a:r>
            <a:r>
              <a:rPr lang="en-US" altLang="zh-CN" sz="2400">
                <a:latin typeface="+mn-lt"/>
                <a:ea typeface="等线"/>
                <a:cs typeface="Arial"/>
              </a:rPr>
              <a:t>80</a:t>
            </a:r>
            <a:r>
              <a:rPr lang="zh-CN" sz="2400">
                <a:latin typeface="+mn-lt"/>
                <a:ea typeface="等线"/>
                <a:cs typeface="Arial"/>
              </a:rPr>
              <a:t> / part</a:t>
            </a:r>
          </a:p>
          <a:p>
            <a:pPr marL="0" indent="0">
              <a:buNone/>
            </a:pPr>
            <a:r>
              <a:rPr lang="zh-CN" sz="2400" b="1">
                <a:latin typeface="+mn-lt"/>
                <a:ea typeface="等线"/>
                <a:cs typeface="Arial"/>
              </a:rPr>
              <a:t>ER4</a:t>
            </a:r>
            <a:r>
              <a:rPr lang="zh-CN" sz="2400">
                <a:latin typeface="+mn-lt"/>
                <a:ea typeface="等线"/>
                <a:cs typeface="Arial"/>
              </a:rPr>
              <a:t> – Stable Axial Load Capacity</a:t>
            </a:r>
            <a:endParaRPr lang="en-US" altLang="zh-CN" sz="2400">
              <a:latin typeface="+mn-lt"/>
              <a:ea typeface="等线"/>
              <a:cs typeface="Arial"/>
            </a:endParaRPr>
          </a:p>
          <a:p>
            <a:r>
              <a:rPr lang="zh-CN" sz="2400">
                <a:latin typeface="+mn-lt"/>
                <a:ea typeface="等线"/>
                <a:cs typeface="Arial"/>
              </a:rPr>
              <a:t>Target: Safe for 60 N axial load</a:t>
            </a:r>
          </a:p>
          <a:p>
            <a:pPr marL="0" indent="0">
              <a:buNone/>
            </a:pPr>
            <a:r>
              <a:rPr lang="zh-CN" sz="2400" b="1">
                <a:latin typeface="+mn-lt"/>
                <a:ea typeface="等线"/>
                <a:cs typeface="Arial"/>
              </a:rPr>
              <a:t>ER5</a:t>
            </a:r>
            <a:r>
              <a:rPr lang="zh-CN" sz="2400">
                <a:latin typeface="+mn-lt"/>
                <a:ea typeface="等线"/>
                <a:cs typeface="Arial"/>
              </a:rPr>
              <a:t> – Stable Bending Moment Capacity</a:t>
            </a:r>
            <a:endParaRPr lang="en-US" altLang="zh-CN" sz="2400">
              <a:latin typeface="+mn-lt"/>
              <a:ea typeface="等线"/>
              <a:cs typeface="Arial"/>
            </a:endParaRPr>
          </a:p>
          <a:p>
            <a:r>
              <a:rPr lang="zh-CN" sz="2400">
                <a:latin typeface="+mn-lt"/>
                <a:ea typeface="等线"/>
                <a:cs typeface="Arial"/>
              </a:rPr>
              <a:t>Target: Safe for 0.9 N·m bending moment </a:t>
            </a:r>
          </a:p>
          <a:p>
            <a:endParaRPr lang="zh-CN" altLang="en-US">
              <a:ea typeface="等线"/>
            </a:endParaRPr>
          </a:p>
        </p:txBody>
      </p:sp>
      <p:pic>
        <p:nvPicPr>
          <p:cNvPr id="5" name="图片 4" descr="图片包含 图示&#10;&#10;AI 生成的内容可能不正确。">
            <a:extLst>
              <a:ext uri="{FF2B5EF4-FFF2-40B4-BE49-F238E27FC236}">
                <a16:creationId xmlns:a16="http://schemas.microsoft.com/office/drawing/2014/main" id="{DB67C535-CDAF-3AC2-CF51-F4CD78E0DF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4852" y="1474033"/>
            <a:ext cx="4271246" cy="4934263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B79B1C0-6624-E717-18D5-86BA17ECEC73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err="1">
                <a:latin typeface="Calibri"/>
                <a:ea typeface="Calibri"/>
                <a:cs typeface="Arial"/>
              </a:rPr>
              <a:t>Sichao</a:t>
            </a:r>
            <a:r>
              <a:rPr lang="en-US" sz="2000" i="1">
                <a:latin typeface="Calibri"/>
                <a:ea typeface="Calibri"/>
                <a:cs typeface="Arial"/>
              </a:rPr>
              <a:t>, 11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7912288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E52E0F-5F73-D375-DD4B-C85B60FF6A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5A87FE1-5F5F-F1E3-D533-CF2AFFE06D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3842" y="2501266"/>
            <a:ext cx="8664315" cy="1860916"/>
          </a:xfrm>
        </p:spPr>
        <p:txBody>
          <a:bodyPr>
            <a:normAutofit/>
          </a:bodyPr>
          <a:lstStyle/>
          <a:p>
            <a:r>
              <a:rPr lang="en-US">
                <a:latin typeface="Arial"/>
                <a:ea typeface="Calibri"/>
                <a:cs typeface="Arial"/>
                <a:sym typeface="Oswald"/>
              </a:rPr>
              <a:t>Design Space Research</a:t>
            </a:r>
            <a:endParaRPr lang="en-US">
              <a:ea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8A5C5F-AEC3-4F32-A6C8-5FF355998B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8209" y="5556228"/>
            <a:ext cx="1773835" cy="136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5832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52F225-2D56-9A57-4E58-320E4221B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36D1896D-63D8-9D3D-6A58-C949E7B82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219"/>
            <a:ext cx="10515600" cy="9790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latin typeface="Arial"/>
                <a:cs typeface="Arial"/>
              </a:rPr>
              <a:t>Literature Review</a:t>
            </a:r>
            <a:endParaRPr lang="en-US" b="1" kern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DE5040-7E5B-F98E-D7E3-D8867434230C}"/>
              </a:ext>
            </a:extLst>
          </p:cNvPr>
          <p:cNvSpPr txBox="1"/>
          <p:nvPr/>
        </p:nvSpPr>
        <p:spPr>
          <a:xfrm>
            <a:off x="5126822" y="1483569"/>
            <a:ext cx="3767796" cy="4925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47500" lnSpcReduction="20000"/>
          </a:bodyPr>
          <a:lstStyle/>
          <a:p>
            <a:pPr fontAlgn="base">
              <a:lnSpc>
                <a:spcPts val="1376"/>
              </a:lnSpc>
            </a:pPr>
            <a:r>
              <a:rPr lang="en-US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[13] </a:t>
            </a:r>
            <a:r>
              <a:rPr lang="en-US" sz="23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Mlab</a:t>
            </a:r>
            <a:r>
              <a:rPr lang="en-US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3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cusing</a:t>
            </a:r>
            <a:r>
              <a:rPr lang="en-US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R: Translation of Operating Manual, v1.0.15, CONCEPT Laser GmbH, 2013, S1 pp.10-141 </a:t>
            </a:r>
          </a:p>
          <a:p>
            <a:pPr fontAlgn="base">
              <a:lnSpc>
                <a:spcPts val="1376"/>
              </a:lnSpc>
            </a:pP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[14] Instruction Manual: Wet Separator, v1.0.15, CONCEPT Laser GmbH, June 2014, S3 pp.7-39 </a:t>
            </a:r>
          </a:p>
          <a:p>
            <a:pPr fontAlgn="base">
              <a:lnSpc>
                <a:spcPts val="1376"/>
              </a:lnSpc>
            </a:pPr>
            <a:r>
              <a:rPr lang="en-US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[15] </a:t>
            </a:r>
            <a:r>
              <a:rPr lang="en-US" sz="23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Mlab</a:t>
            </a:r>
            <a:r>
              <a:rPr lang="en-US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3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cusing</a:t>
            </a:r>
            <a:r>
              <a:rPr lang="en-US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Concept Laser Software 1.2.4, v1.0.15, CONCEPT Laser GmbH, 2013, S4 pp.7-39 </a:t>
            </a:r>
          </a:p>
          <a:p>
            <a:pPr fontAlgn="base">
              <a:lnSpc>
                <a:spcPts val="1376"/>
              </a:lnSpc>
            </a:pP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QM Powder: Automatic Sieving Station Operation Manual, v1.0.15, CONCEPT Laser GmbH, July 12, 2016. Accessed Sept. 16, 2025. [Online] Available: https://www.prestigeequipment.com/pix/29314.pdf </a:t>
            </a:r>
          </a:p>
          <a:p>
            <a:pPr fontAlgn="base">
              <a:lnSpc>
                <a:spcPts val="1376"/>
              </a:lnSpc>
            </a:pP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[16] </a:t>
            </a:r>
            <a:r>
              <a:rPr lang="en-US" sz="140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nTop</a:t>
            </a: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“How to get the most out of topology optimization,” </a:t>
            </a:r>
            <a:r>
              <a:rPr lang="en-US" sz="140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nTop</a:t>
            </a: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Mar. 19, 2020. https://www.ntop.com/resources/blog/how-to-get-the-most-out-of-topology-optimization/ </a:t>
            </a:r>
          </a:p>
          <a:p>
            <a:pPr fontAlgn="base">
              <a:lnSpc>
                <a:spcPts val="1376"/>
              </a:lnSpc>
            </a:pP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[17] The Engineering Toolbox, “Young’s Modulus - Tensile and Yield Strength for common Materials,” Engineeringtoolbox.com, 2003. https://www.engineeringtoolbox.com/young-modulus-d_417.html </a:t>
            </a:r>
          </a:p>
          <a:p>
            <a:pPr fontAlgn="base">
              <a:lnSpc>
                <a:spcPts val="1376"/>
              </a:lnSpc>
            </a:pP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[18] R. M. Dhawale and S. R. Wagh, “FINITE ELEMENT ANALYSIS OF COMPONENTS OF EXCAVATOR ARM—A REVIEW,” Jan. 2014. </a:t>
            </a:r>
            <a:r>
              <a:rPr lang="en-US" sz="1400" u="sng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https://www.ijmerr.com/v3n2/ijmerr_v3n2_40.pdf</a:t>
            </a: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>
              <a:lnSpc>
                <a:spcPts val="1376"/>
              </a:lnSpc>
            </a:pP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[19] “Cleanroom,” Nau.edu, 2024. https://www.ceias.nau.edu/capstone/projects/ME/2024/F23toSp24_CleanRoom/ </a:t>
            </a:r>
          </a:p>
          <a:p>
            <a:pPr fontAlgn="base">
              <a:lnSpc>
                <a:spcPts val="1376"/>
              </a:lnSpc>
            </a:pP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[20] “Fan Filter Unit (FFU),” Terrauniversal.com, 2025. https://www.terrauniversal.com/fan-filter-units.php (accessed Oct. 21, 2025). </a:t>
            </a:r>
          </a:p>
          <a:p>
            <a:pPr fontAlgn="base">
              <a:lnSpc>
                <a:spcPts val="1457"/>
              </a:lnSpc>
            </a:pP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[21] </a:t>
            </a:r>
            <a:r>
              <a:rPr lang="en-US" sz="1400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Specification for HEPA Filters Used by DOE Contractors</a:t>
            </a: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Washington, D.C. 20585: U.S. Department of Energy, 2005. </a:t>
            </a:r>
          </a:p>
          <a:p>
            <a:pPr fontAlgn="base">
              <a:lnSpc>
                <a:spcPts val="1376"/>
              </a:lnSpc>
            </a:pP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[22] T. H. Lee, J. Park, and S. Lee, “Lightweight design of steering knuckle using topology optimization and additive manufacturing,” </a:t>
            </a:r>
            <a:r>
              <a:rPr lang="en-US" sz="1400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Mechanical Science and Technology</a:t>
            </a: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vol. 34, no. 11, pp. 4425–4435, Nov. 2020. </a:t>
            </a:r>
            <a:r>
              <a:rPr lang="en-US" sz="140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10.1007/s12206-020-0955-7. </a:t>
            </a:r>
          </a:p>
          <a:p>
            <a:endParaRPr lang="en-US" sz="14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013D94-F397-AE52-9B00-C802ADC1E313}"/>
              </a:ext>
            </a:extLst>
          </p:cNvPr>
          <p:cNvSpPr txBox="1"/>
          <p:nvPr/>
        </p:nvSpPr>
        <p:spPr>
          <a:xfrm>
            <a:off x="6352423" y="1722475"/>
            <a:ext cx="5180549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400">
              <a:solidFill>
                <a:srgbClr val="000000"/>
              </a:solidFill>
              <a:ea typeface="Calibri"/>
              <a:cs typeface="Calibri"/>
            </a:endParaRPr>
          </a:p>
          <a:p>
            <a:r>
              <a:rPr lang="en-US" sz="1400">
                <a:solidFill>
                  <a:srgbClr val="000000"/>
                </a:solidFill>
                <a:ea typeface="Calibri"/>
                <a:cs typeface="Calibri"/>
              </a:rPr>
              <a:t>‌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endParaRPr lang="en-US" sz="1400" b="1">
              <a:ea typeface="Calibri"/>
              <a:cs typeface="Calibri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7092672-7320-B445-4221-59EA373EFDA2}"/>
              </a:ext>
            </a:extLst>
          </p:cNvPr>
          <p:cNvSpPr txBox="1">
            <a:spLocks/>
          </p:cNvSpPr>
          <p:nvPr/>
        </p:nvSpPr>
        <p:spPr>
          <a:xfrm>
            <a:off x="10396728" y="6571622"/>
            <a:ext cx="1872855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Erik, </a:t>
            </a:r>
            <a:r>
              <a:rPr lang="en-US" sz="2000" i="1" err="1">
                <a:latin typeface="Calibri"/>
                <a:ea typeface="Calibri"/>
                <a:cs typeface="Arial"/>
              </a:rPr>
              <a:t>Sichao</a:t>
            </a:r>
            <a:r>
              <a:rPr lang="en-US" sz="2000" i="1">
                <a:latin typeface="Calibri"/>
                <a:ea typeface="Calibri"/>
                <a:cs typeface="Arial"/>
              </a:rPr>
              <a:t>, 12</a:t>
            </a:r>
            <a:endParaRPr lang="en-US" sz="2000" i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9D89B9-4B35-6747-ECA5-21F3A646E468}"/>
              </a:ext>
            </a:extLst>
          </p:cNvPr>
          <p:cNvSpPr txBox="1"/>
          <p:nvPr/>
        </p:nvSpPr>
        <p:spPr>
          <a:xfrm>
            <a:off x="-1" y="1483568"/>
            <a:ext cx="5180549" cy="5009306"/>
          </a:xfrm>
          <a:prstGeom prst="rect">
            <a:avLst/>
          </a:prstGeom>
          <a:noFill/>
        </p:spPr>
        <p:txBody>
          <a:bodyPr wrap="square">
            <a:normAutofit fontScale="32500" lnSpcReduction="20000"/>
          </a:bodyPr>
          <a:lstStyle/>
          <a:p>
            <a:pPr fontAlgn="base">
              <a:lnSpc>
                <a:spcPts val="1376"/>
              </a:lnSpc>
            </a:pP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O. Okorie, A. Perveen, D. </a:t>
            </a:r>
            <a:r>
              <a:rPr lang="en-US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Talamona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K. Kostas, “Topology Optimization of an Aerospace Bracket: Numerical and Experimental Investigation,” </a:t>
            </a:r>
            <a:r>
              <a:rPr lang="en-US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Applied Sciences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vol. 13, no. 24, p. 13218, Jan. 2023, </a:t>
            </a:r>
            <a:r>
              <a:rPr lang="en-US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US" u="sng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https://doi.org/10.3390/app132413218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fontAlgn="base">
              <a:lnSpc>
                <a:spcPts val="1376"/>
              </a:lnSpc>
            </a:pP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[2] Nebojsa </a:t>
            </a:r>
            <a:r>
              <a:rPr lang="en-US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Raicevic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Aleksandar </a:t>
            </a:r>
            <a:r>
              <a:rPr lang="en-US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Grbović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Gordana </a:t>
            </a:r>
            <a:r>
              <a:rPr lang="en-US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Kastratović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Nenad </a:t>
            </a:r>
            <a:r>
              <a:rPr lang="en-US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Vidanović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A. Sedmak, “Fatigue Life Prediction of Topologically Optimized Torque Link Adjusted for Additive Manufacturing,” </a:t>
            </a:r>
            <a:r>
              <a:rPr lang="en-US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Fatigue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pp. 107907–107907, Aug. 2023, </a:t>
            </a:r>
            <a:r>
              <a:rPr lang="en-US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US" u="sng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https://doi.org/10.1016/j.ijfatigue.2023.107907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fontAlgn="base">
              <a:lnSpc>
                <a:spcPts val="1376"/>
              </a:lnSpc>
            </a:pPr>
            <a:r>
              <a:rPr lang="en-US" sz="3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[3] “Next-Gen Engineering Design Software: </a:t>
            </a:r>
            <a:r>
              <a:rPr lang="en-US" sz="30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nTop</a:t>
            </a:r>
            <a:r>
              <a:rPr lang="en-US" sz="3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(formerly </a:t>
            </a:r>
            <a:r>
              <a:rPr lang="en-US" sz="30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nTopology</a:t>
            </a:r>
            <a:r>
              <a:rPr lang="en-US" sz="3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),” </a:t>
            </a:r>
            <a:r>
              <a:rPr lang="en-US" sz="3000" b="1" i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nTop</a:t>
            </a:r>
            <a:r>
              <a:rPr lang="en-US" sz="3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https://www.ntop.com/ </a:t>
            </a:r>
          </a:p>
          <a:p>
            <a:pPr fontAlgn="base">
              <a:lnSpc>
                <a:spcPts val="1376"/>
              </a:lnSpc>
            </a:pP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[4] P. Maggiore, S. Brischetto, and C. Ferro, </a:t>
            </a:r>
            <a:r>
              <a:rPr lang="en-US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Additive Manufacturing Technologies and Applications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2017. </a:t>
            </a:r>
          </a:p>
          <a:p>
            <a:pPr fontAlgn="base">
              <a:lnSpc>
                <a:spcPts val="1376"/>
              </a:lnSpc>
            </a:pP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[5] D. Jankovics, H. Gohari, M. </a:t>
            </a:r>
            <a:r>
              <a:rPr lang="en-US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Tayefeh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A. </a:t>
            </a:r>
            <a:r>
              <a:rPr lang="en-US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Barari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“Developing Topology Optimization with Additive Manufacturing Constraints in ANSYS®,” </a:t>
            </a:r>
            <a:r>
              <a:rPr lang="en-US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IFAC-</a:t>
            </a:r>
            <a:r>
              <a:rPr lang="en-US" i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PapersOnLine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vol. 51, no. 11, pp. 1359–1364, Jan. 2018, </a:t>
            </a:r>
            <a:r>
              <a:rPr lang="en-US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US" u="sng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https://doi.org/10.1016/j.ifacol.2018.08.340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fontAlgn="base">
              <a:lnSpc>
                <a:spcPts val="1376"/>
              </a:lnSpc>
            </a:pP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[6] “Design for Metal Additive Manufacturing  Part 2: Topology Optimization and Build Preparation,” </a:t>
            </a:r>
            <a:r>
              <a:rPr lang="en-US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Ansys.com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2023. </a:t>
            </a:r>
            <a:r>
              <a:rPr lang="en-US" u="sng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https://www.ansys.com/academic/educators/education-resources/am-case-study-part-2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(accessed Sep. 15, 2025). </a:t>
            </a:r>
          </a:p>
          <a:p>
            <a:pPr fontAlgn="base">
              <a:lnSpc>
                <a:spcPts val="1376"/>
              </a:lnSpc>
            </a:pPr>
            <a:r>
              <a:rPr lang="en-US" sz="3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[7]</a:t>
            </a:r>
            <a:r>
              <a:rPr lang="en-US" sz="3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“Safety management in metal Additive Manufacturing,” </a:t>
            </a:r>
            <a:r>
              <a:rPr lang="en-US" sz="3000" b="1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Metal Additive Manufacturing</a:t>
            </a:r>
            <a:r>
              <a:rPr lang="en-US" sz="3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Mar. 01, 2019. </a:t>
            </a:r>
            <a:r>
              <a:rPr lang="en-US" sz="3000" b="1" u="sng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https://www.metal-am.com/articles/safety-management-in-metal-3d-printing/</a:t>
            </a:r>
            <a:r>
              <a:rPr lang="en-US" sz="3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30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ts val="1376"/>
              </a:lnSpc>
            </a:pP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[8] “Specification for Additive Manufacturing Stainless Steel Alloy (UNS S31603) with Powder Bed Fusion,” Sep. 2016, </a:t>
            </a:r>
            <a:r>
              <a:rPr lang="en-US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US" u="sng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https://doi.org/10.1520/f3184-16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fontAlgn="base">
              <a:lnSpc>
                <a:spcPts val="1457"/>
              </a:lnSpc>
            </a:pPr>
            <a:r>
              <a:rPr lang="en-US" sz="3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[9] ASTM International, “Test Methods for Tension Testing of Metallic Materials,” </a:t>
            </a:r>
            <a:r>
              <a:rPr lang="en-US" sz="30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3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US" sz="3000" b="1" u="sng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https://doi.org/10.1520/e0008_e0008m-13a</a:t>
            </a:r>
            <a:r>
              <a:rPr lang="en-US" sz="3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fontAlgn="base">
              <a:lnSpc>
                <a:spcPts val="1457"/>
              </a:lnSpc>
            </a:pPr>
            <a:r>
              <a:rPr 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[10] E. Maleki, B. </a:t>
            </a:r>
            <a:r>
              <a:rPr lang="en-US" sz="200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Salehnasab</a:t>
            </a:r>
            <a:r>
              <a:rPr 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Paul, S. Shao, and N. </a:t>
            </a:r>
            <a:r>
              <a:rPr lang="en-US" sz="200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Shamsaei</a:t>
            </a:r>
            <a:r>
              <a:rPr 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“Dimensional accuracy of fabricated geometries through powder bed fusion: An overview and a new benchmark artifact proposal,” </a:t>
            </a:r>
            <a:r>
              <a:rPr lang="en-US" sz="2000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 &amp; Design</a:t>
            </a:r>
            <a:r>
              <a:rPr 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vol. 257, p. 114361, Jul. 2025, </a:t>
            </a:r>
            <a:r>
              <a:rPr lang="en-US" sz="200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https://doi.org/10.1016/j.matdes.2025.114361. </a:t>
            </a:r>
          </a:p>
          <a:p>
            <a:pPr fontAlgn="base">
              <a:lnSpc>
                <a:spcPts val="1376"/>
              </a:lnSpc>
            </a:pP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[11] Georgi Genov, “REVISITING THE RULE-OF-THUMB DEPENDENCIES OF THE SHEAR STRENGTH AND THEHARDNESS ON THE YIELD AND THE ULTIMATE STRENGTHS,” Nov. 17, 2020.https://www.researchgate.net/publication/355208819_REVISITING_THE_RULE-OF-THUMB_DEPENDENCIES_OF_THE_SHEAR_STRENGTH_AND_THE_HARDNESS_ON_THE_YIELD_AND_THE_ULTIMATE_STRENGTHS </a:t>
            </a:r>
          </a:p>
          <a:p>
            <a:pPr fontAlgn="base">
              <a:lnSpc>
                <a:spcPts val="1376"/>
              </a:lnSpc>
            </a:pP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[12] “Metallurgy &amp; Process Development – </a:t>
            </a:r>
            <a:r>
              <a:rPr lang="en-US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Castheon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,” </a:t>
            </a:r>
            <a:r>
              <a:rPr lang="en-US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Castheon.com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2025. https://www.castheon.com/process-material/metallurgy-and-print-parameter-development/ (accessed Oct. 08, 2025).​ </a:t>
            </a:r>
          </a:p>
          <a:p>
            <a:pPr fontAlgn="base">
              <a:lnSpc>
                <a:spcPts val="1376"/>
              </a:lnSpc>
              <a:buFont typeface="+mj-lt"/>
              <a:buAutoNum type="arabicPeriod" startAt="3"/>
            </a:pPr>
            <a:endParaRPr lang="en-US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US" sz="1800"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F43D58-B85B-5214-2E4B-7F4BFCC84C72}"/>
              </a:ext>
            </a:extLst>
          </p:cNvPr>
          <p:cNvSpPr txBox="1"/>
          <p:nvPr/>
        </p:nvSpPr>
        <p:spPr>
          <a:xfrm>
            <a:off x="8894618" y="1483568"/>
            <a:ext cx="3281033" cy="5009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47500" lnSpcReduction="20000"/>
          </a:bodyPr>
          <a:lstStyle/>
          <a:p>
            <a:pPr fontAlgn="base">
              <a:lnSpc>
                <a:spcPts val="1376"/>
              </a:lnSpc>
            </a:pPr>
            <a:r>
              <a:rPr lang="en-US" sz="1600">
                <a:ea typeface="+mn-lt"/>
                <a:cs typeface="+mn-lt"/>
              </a:rPr>
              <a:t>[23]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 C. Wang, Y. Zhang, and H. Li, “Structural analysis and optimization of RC car steering knuckle under extreme cornering load,” </a:t>
            </a:r>
            <a:r>
              <a:rPr lang="en-US" sz="1600" i="1">
                <a:solidFill>
                  <a:srgbClr val="000000"/>
                </a:solidFill>
                <a:latin typeface="Times New Roman" panose="02020603050405020304" pitchFamily="18" charset="0"/>
              </a:rPr>
              <a:t>International Journal of Vehicle Structures &amp; Systems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, vol. 12, no. 3, pp. 216–222, 2020. </a:t>
            </a:r>
          </a:p>
          <a:p>
            <a:pPr fontAlgn="base">
              <a:lnSpc>
                <a:spcPts val="1376"/>
              </a:lnSpc>
            </a:pPr>
            <a:r>
              <a:rPr lang="en-US" sz="1600" err="1">
                <a:solidFill>
                  <a:srgbClr val="000000"/>
                </a:solidFill>
                <a:latin typeface="Times New Roman" panose="02020603050405020304" pitchFamily="18" charset="0"/>
              </a:rPr>
              <a:t>Traxxas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, </a:t>
            </a:r>
            <a:r>
              <a:rPr lang="en-US" sz="1600" i="1">
                <a:solidFill>
                  <a:srgbClr val="000000"/>
                </a:solidFill>
                <a:latin typeface="Times New Roman" panose="02020603050405020304" pitchFamily="18" charset="0"/>
              </a:rPr>
              <a:t>Slash 2WD Exploded View &amp; OEM Parts Manual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, 2023. [Online]. Available: https://traxxas.com </a:t>
            </a:r>
          </a:p>
          <a:p>
            <a:pPr fontAlgn="base">
              <a:lnSpc>
                <a:spcPts val="1376"/>
              </a:lnSpc>
            </a:pP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[24] </a:t>
            </a:r>
            <a:r>
              <a:rPr lang="en-US" sz="1600" err="1">
                <a:solidFill>
                  <a:srgbClr val="000000"/>
                </a:solidFill>
                <a:latin typeface="Times New Roman" panose="02020603050405020304" pitchFamily="18" charset="0"/>
              </a:rPr>
              <a:t>Integy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 RC, </a:t>
            </a:r>
            <a:r>
              <a:rPr lang="en-US" sz="1600" i="1">
                <a:solidFill>
                  <a:srgbClr val="000000"/>
                </a:solidFill>
                <a:latin typeface="Times New Roman" panose="02020603050405020304" pitchFamily="18" charset="0"/>
              </a:rPr>
              <a:t>6061-T6 Aluminum Steering Knuckle for Slash 2WD Product Sheet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, 2023. [Online]. Available: https://www.integy.com </a:t>
            </a:r>
          </a:p>
          <a:p>
            <a:pPr fontAlgn="base">
              <a:lnSpc>
                <a:spcPts val="1376"/>
              </a:lnSpc>
            </a:pP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[25] S. K. Moon and Y. H. Kim, “Additive manufacturing of lightweight components for small-scale vehicles: steering system applications,” </a:t>
            </a:r>
            <a:r>
              <a:rPr lang="en-US" sz="1600" i="1">
                <a:solidFill>
                  <a:srgbClr val="000000"/>
                </a:solidFill>
                <a:latin typeface="Times New Roman" panose="02020603050405020304" pitchFamily="18" charset="0"/>
              </a:rPr>
              <a:t>Rapid Prototyping Journal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, vol. 28, no. 1, pp. 33–45, Jan. 2022. </a:t>
            </a:r>
          </a:p>
          <a:p>
            <a:pPr fontAlgn="base">
              <a:lnSpc>
                <a:spcPts val="1376"/>
              </a:lnSpc>
            </a:pP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[26] J. Thompson and R. D. Brandt, “Topology optimization for additive manufacturing using </a:t>
            </a:r>
            <a:r>
              <a:rPr lang="en-US" sz="1600" err="1">
                <a:solidFill>
                  <a:srgbClr val="000000"/>
                </a:solidFill>
                <a:latin typeface="Times New Roman" panose="02020603050405020304" pitchFamily="18" charset="0"/>
              </a:rPr>
              <a:t>nTop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 Platform,” </a:t>
            </a:r>
            <a:r>
              <a:rPr lang="en-US" sz="1600" i="1">
                <a:solidFill>
                  <a:srgbClr val="000000"/>
                </a:solidFill>
                <a:latin typeface="Times New Roman" panose="02020603050405020304" pitchFamily="18" charset="0"/>
              </a:rPr>
              <a:t>Additive Manufacturing Letters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, vol. 3, pp. 100–108, 2021. </a:t>
            </a:r>
          </a:p>
          <a:p>
            <a:pPr fontAlgn="base">
              <a:lnSpc>
                <a:spcPts val="1376"/>
              </a:lnSpc>
            </a:pP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[27] </a:t>
            </a:r>
            <a:r>
              <a:rPr lang="en-US" sz="1600" err="1">
                <a:solidFill>
                  <a:srgbClr val="000000"/>
                </a:solidFill>
                <a:latin typeface="Times New Roman" panose="02020603050405020304" pitchFamily="18" charset="0"/>
              </a:rPr>
              <a:t>nTop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, </a:t>
            </a:r>
            <a:r>
              <a:rPr lang="en-US" sz="1600" i="1" err="1">
                <a:solidFill>
                  <a:srgbClr val="000000"/>
                </a:solidFill>
                <a:latin typeface="Times New Roman" panose="02020603050405020304" pitchFamily="18" charset="0"/>
              </a:rPr>
              <a:t>nTop</a:t>
            </a:r>
            <a:r>
              <a:rPr lang="en-US" sz="1600" i="1">
                <a:solidFill>
                  <a:srgbClr val="000000"/>
                </a:solidFill>
                <a:latin typeface="Times New Roman" panose="02020603050405020304" pitchFamily="18" charset="0"/>
              </a:rPr>
              <a:t> Platform Documentation and Tutorials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, 2023. [Online]. Available: </a:t>
            </a:r>
            <a:r>
              <a:rPr lang="en-US" sz="1600" u="sng">
                <a:solidFill>
                  <a:srgbClr val="0000FF"/>
                </a:solidFill>
                <a:latin typeface="Times New Roman" panose="02020603050405020304" pitchFamily="18" charset="0"/>
                <a:hlinkClick r:id="rId12"/>
              </a:rPr>
              <a:t>https://www.ntop.com</a:t>
            </a:r>
            <a:r>
              <a:rPr lang="en-US" sz="1600">
                <a:solidFill>
                  <a:srgbClr val="0000FF"/>
                </a:solidFill>
                <a:latin typeface="Times New Roman" panose="02020603050405020304" pitchFamily="18" charset="0"/>
              </a:rPr>
              <a:t> </a:t>
            </a:r>
            <a:endParaRPr lang="en-US" sz="16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fontAlgn="base">
              <a:lnSpc>
                <a:spcPts val="1376"/>
              </a:lnSpc>
            </a:pP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[28] ANSYS Inc., </a:t>
            </a:r>
            <a:r>
              <a:rPr lang="en-US" sz="1600" i="1">
                <a:solidFill>
                  <a:srgbClr val="000000"/>
                </a:solidFill>
                <a:latin typeface="Times New Roman" panose="02020603050405020304" pitchFamily="18" charset="0"/>
              </a:rPr>
              <a:t>ANSYS Mechanical User’s Guide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, 2023. [Online]. Available: </a:t>
            </a:r>
            <a:r>
              <a:rPr lang="en-US" sz="1600" u="sng">
                <a:solidFill>
                  <a:srgbClr val="0000FF"/>
                </a:solidFill>
                <a:latin typeface="Times New Roman" panose="02020603050405020304" pitchFamily="18" charset="0"/>
                <a:hlinkClick r:id="rId13"/>
              </a:rPr>
              <a:t>https://www.ansys.com</a:t>
            </a:r>
            <a:r>
              <a:rPr lang="en-US" sz="1600">
                <a:solidFill>
                  <a:srgbClr val="0000FF"/>
                </a:solidFill>
                <a:latin typeface="Times New Roman" panose="02020603050405020304" pitchFamily="18" charset="0"/>
              </a:rPr>
              <a:t> </a:t>
            </a:r>
            <a:endParaRPr lang="en-US" sz="16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fontAlgn="base">
              <a:lnSpc>
                <a:spcPts val="1376"/>
              </a:lnSpc>
            </a:pP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[29] H. Zhang, Y. Sun, and K. Wang, “Mechanical Performance Optimization of Aluminum Suspension Components Using Additive Manufacturing,” </a:t>
            </a:r>
            <a:r>
              <a:rPr lang="en-US" sz="1600" i="1">
                <a:solidFill>
                  <a:srgbClr val="000000"/>
                </a:solidFill>
                <a:latin typeface="Times New Roman" panose="02020603050405020304" pitchFamily="18" charset="0"/>
              </a:rPr>
              <a:t>Journal of Manufacturing Processes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, vol. 85, pp. 1021–1032, 2023. </a:t>
            </a:r>
          </a:p>
          <a:p>
            <a:pPr fontAlgn="base">
              <a:lnSpc>
                <a:spcPts val="1376"/>
              </a:lnSpc>
            </a:pP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[30] A. Reeves and M. Patel, “Finite Element Analysis of RC Car Steering Knuckle Under Braking and Cornering Loads,” in </a:t>
            </a:r>
            <a:r>
              <a:rPr lang="en-US" sz="1600" i="1">
                <a:solidFill>
                  <a:srgbClr val="000000"/>
                </a:solidFill>
                <a:latin typeface="Times New Roman" panose="02020603050405020304" pitchFamily="18" charset="0"/>
              </a:rPr>
              <a:t>Proc. Int. Conf. Vehicle Dynamics and Mobility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, 2022, pp. 411–418. </a:t>
            </a:r>
          </a:p>
          <a:p>
            <a:pPr fontAlgn="base">
              <a:lnSpc>
                <a:spcPts val="1376"/>
              </a:lnSpc>
            </a:pP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[31] S. Müller, D. Koch, and T. Berg, “Design Verification of Additively Manufactured Ti-6Al-4V Components for Small Mechanical Assemblies,” </a:t>
            </a:r>
            <a:r>
              <a:rPr lang="en-US" sz="1600" i="1">
                <a:solidFill>
                  <a:srgbClr val="000000"/>
                </a:solidFill>
                <a:latin typeface="Times New Roman" panose="02020603050405020304" pitchFamily="18" charset="0"/>
              </a:rPr>
              <a:t>Materials Today: Proceedings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, vol. 72, pp. 554–562, 2024.</a:t>
            </a:r>
            <a:endParaRPr lang="en-US" sz="160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8729C9-F152-B330-C170-E9C0308ACB4B}"/>
              </a:ext>
            </a:extLst>
          </p:cNvPr>
          <p:cNvSpPr txBox="1"/>
          <p:nvPr/>
        </p:nvSpPr>
        <p:spPr>
          <a:xfrm>
            <a:off x="0" y="1114235"/>
            <a:ext cx="1113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Riley: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F16D27-87A3-7A11-0FEC-31E52C23D8F3}"/>
              </a:ext>
            </a:extLst>
          </p:cNvPr>
          <p:cNvSpPr txBox="1"/>
          <p:nvPr/>
        </p:nvSpPr>
        <p:spPr>
          <a:xfrm>
            <a:off x="5126822" y="1114235"/>
            <a:ext cx="1113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Erik: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4899D3-9CBC-15DC-AD61-A29307BF01DA}"/>
              </a:ext>
            </a:extLst>
          </p:cNvPr>
          <p:cNvSpPr txBox="1"/>
          <p:nvPr/>
        </p:nvSpPr>
        <p:spPr>
          <a:xfrm>
            <a:off x="8894618" y="1127242"/>
            <a:ext cx="1113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Sichao</a:t>
            </a: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1104071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E063BA-78A9-A449-95CE-553430AAF1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42F70852-C377-C52E-5257-A279C6ABB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901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>
                <a:latin typeface="Arial"/>
                <a:cs typeface="Arial"/>
              </a:rPr>
              <a:t>RC Excavator Stick Mathematical Modelling &amp; Engineering Calculations</a:t>
            </a:r>
            <a:endParaRPr lang="en-US" b="1" kern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C655A2-59F3-8BCA-9872-288B01794513}"/>
              </a:ext>
            </a:extLst>
          </p:cNvPr>
          <p:cNvSpPr txBox="1"/>
          <p:nvPr/>
        </p:nvSpPr>
        <p:spPr>
          <a:xfrm>
            <a:off x="330395" y="2033447"/>
            <a:ext cx="5065134" cy="35086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Calibri"/>
                <a:cs typeface="Calibri"/>
              </a:rPr>
              <a:t>Basic Static Finite Element Analysis</a:t>
            </a:r>
          </a:p>
          <a:p>
            <a:r>
              <a:rPr lang="en-US" sz="2400">
                <a:ea typeface="Calibri"/>
                <a:cs typeface="Calibri"/>
              </a:rPr>
              <a:t>Applied Values:</a:t>
            </a:r>
          </a:p>
          <a:p>
            <a:pPr marL="342900" indent="-342900">
              <a:buFont typeface="Arial"/>
              <a:buChar char="•"/>
            </a:pPr>
            <a:r>
              <a:rPr lang="en-US" sz="2400">
                <a:ea typeface="Calibri"/>
                <a:cs typeface="Calibri"/>
              </a:rPr>
              <a:t>Moment @ Bucket = .02Nm</a:t>
            </a:r>
          </a:p>
          <a:p>
            <a:pPr marL="342900" indent="-342900">
              <a:buFont typeface="Arial"/>
              <a:buChar char="•"/>
            </a:pPr>
            <a:r>
              <a:rPr lang="en-US" sz="2400">
                <a:ea typeface="Calibri"/>
                <a:cs typeface="Calibri"/>
              </a:rPr>
              <a:t>Axial Force @ Bucket = .00091N</a:t>
            </a:r>
          </a:p>
          <a:p>
            <a:pPr marL="342900" indent="-342900">
              <a:buFont typeface="Arial"/>
              <a:buChar char="•"/>
            </a:pPr>
            <a:endParaRPr lang="en-US" sz="2400">
              <a:ea typeface="Calibri"/>
              <a:cs typeface="Calibri"/>
            </a:endParaRPr>
          </a:p>
          <a:p>
            <a:r>
              <a:rPr lang="en-US" sz="2400">
                <a:ea typeface="Calibri"/>
                <a:cs typeface="Calibri"/>
              </a:rPr>
              <a:t>Results:</a:t>
            </a:r>
          </a:p>
          <a:p>
            <a:pPr marL="342900" indent="-342900">
              <a:buFont typeface="Arial"/>
              <a:buChar char="•"/>
            </a:pPr>
            <a:r>
              <a:rPr lang="en-US" sz="2400">
                <a:ea typeface="Calibri"/>
                <a:cs typeface="Calibri"/>
              </a:rPr>
              <a:t>Max stress = ~3Pa</a:t>
            </a:r>
          </a:p>
          <a:p>
            <a:pPr marL="342900" indent="-342900">
              <a:buFont typeface="Arial"/>
              <a:buChar char="•"/>
            </a:pPr>
            <a:r>
              <a:rPr lang="en-US" sz="2200">
                <a:ea typeface="Calibri"/>
                <a:cs typeface="Calibri"/>
              </a:rPr>
              <a:t>Max Displacement = 2.56e-7mm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BDAC13-F281-DE41-3638-15D578133A81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13</a:t>
            </a:r>
            <a:endParaRPr lang="en-US" sz="2000" i="1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BAC33C3-E5C7-6EE0-2149-593853C5C67C}"/>
              </a:ext>
            </a:extLst>
          </p:cNvPr>
          <p:cNvSpPr txBox="1">
            <a:spLocks/>
          </p:cNvSpPr>
          <p:nvPr/>
        </p:nvSpPr>
        <p:spPr>
          <a:xfrm>
            <a:off x="6097934" y="5545232"/>
            <a:ext cx="3873386" cy="9790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800" i="1">
                <a:latin typeface="Calibri"/>
                <a:ea typeface="Calibri"/>
                <a:cs typeface="Arial"/>
              </a:rPr>
              <a:t>Figure 19: Excavator Stick FEA Results</a:t>
            </a:r>
            <a:endParaRPr lang="en-US" sz="1800" i="1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84A6AA-1C2A-7645-02BE-03C8286591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8013" y="2015030"/>
            <a:ext cx="3514725" cy="34956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62DDDC4-73F1-CA1F-3690-823880E5C1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4961" y="2001892"/>
            <a:ext cx="3895725" cy="351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9097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204540-21CB-C4FA-48A6-49BBD088C6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3B040008-5D84-682C-019A-B9DB4B7BB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317" y="365125"/>
            <a:ext cx="10515600" cy="97901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>
                <a:latin typeface="Arial"/>
                <a:cs typeface="Arial"/>
              </a:rPr>
              <a:t>Hip Bracket Mathematical Modelling &amp; Engineering Calculations</a:t>
            </a:r>
            <a:endParaRPr lang="en-US" b="1" kern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>
                <a:extLst>
                  <a:ext uri="{FF2B5EF4-FFF2-40B4-BE49-F238E27FC236}">
                    <a16:creationId xmlns:a16="http://schemas.microsoft.com/office/drawing/2014/main" id="{35B5A349-B910-5695-295F-73C7B0EC5AC1}"/>
                  </a:ext>
                </a:extLst>
              </p:cNvPr>
              <p:cNvSpPr>
                <a:spLocks noGrp="1"/>
              </p:cNvSpPr>
              <p:nvPr>
                <p:ph sz="half" idx="1"/>
              </p:nvPr>
            </p:nvSpPr>
            <p:spPr>
              <a:xfrm>
                <a:off x="6732368" y="1721553"/>
                <a:ext cx="2555267" cy="4771321"/>
              </a:xfrm>
            </p:spPr>
            <p:txBody>
              <a:bodyPr vert="horz" lIns="91440" tIns="45720" rIns="91440" bIns="45720" rtlCol="0" anchor="t"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en-US" b="1">
                    <a:ea typeface="Calibri"/>
                  </a:rPr>
                  <a:t>Basic Static FEA using </a:t>
                </a:r>
                <a:r>
                  <a:rPr lang="en-US" b="1" err="1">
                    <a:ea typeface="Calibri"/>
                  </a:rPr>
                  <a:t>Ntop</a:t>
                </a:r>
                <a:endParaRPr lang="en-US" b="1">
                  <a:ea typeface="Calibri"/>
                </a:endParaRPr>
              </a:p>
              <a:p>
                <a:r>
                  <a:rPr lang="en-US">
                    <a:ea typeface="Calibri"/>
                  </a:rPr>
                  <a:t>Applied values from </a:t>
                </a:r>
                <a:r>
                  <a:rPr lang="en-US" err="1">
                    <a:ea typeface="Calibri"/>
                  </a:rPr>
                  <a:t>MatMod</a:t>
                </a:r>
                <a:r>
                  <a:rPr lang="en-US">
                    <a:ea typeface="Calibri"/>
                  </a:rPr>
                  <a:t> Calculations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US" sz="2800" i="1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</m:ctrlPr>
                      </m:sSubPr>
                      <m:e>
                        <m:r>
                          <a:rPr lang="en-US" sz="2800" i="1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  <m:t>𝐹</m:t>
                        </m:r>
                      </m:e>
                      <m:sub>
                        <m:r>
                          <a:rPr lang="en-US" sz="2800" i="1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  <m:t>𝑎𝑥𝑖𝑎𝑙</m:t>
                        </m:r>
                      </m:sub>
                    </m:sSub>
                    <m:r>
                      <a:rPr lang="en-US" sz="2800" i="1">
                        <a:latin typeface="Cambria Math" panose="02040503050406030204" pitchFamily="18" charset="0"/>
                        <a:ea typeface="Calibri"/>
                        <a:cs typeface="Arial"/>
                      </a:rPr>
                      <m:t>=</m:t>
                    </m:r>
                    <m:r>
                      <a:rPr lang="en-US" sz="2800">
                        <a:latin typeface="Cambria Math" panose="02040503050406030204" pitchFamily="18" charset="0"/>
                        <a:ea typeface="Calibri"/>
                        <a:cs typeface="Arial"/>
                      </a:rPr>
                      <m:t>0.72</m:t>
                    </m:r>
                    <m:r>
                      <m:rPr>
                        <m:sty m:val="p"/>
                      </m:rPr>
                      <a:rPr lang="en-US" sz="2800">
                        <a:latin typeface="Cambria Math" panose="02040503050406030204" pitchFamily="18" charset="0"/>
                        <a:ea typeface="Calibri"/>
                        <a:cs typeface="Arial"/>
                      </a:rPr>
                      <m:t>N</m:t>
                    </m:r>
                  </m:oMath>
                </a14:m>
                <a:endParaRPr lang="en-US" sz="2800">
                  <a:ea typeface="Calibri"/>
                </a:endParaRP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US" sz="2800" i="1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</m:ctrlPr>
                      </m:sSubPr>
                      <m:e>
                        <m:r>
                          <a:rPr lang="en-US" sz="2800" i="1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  <m:t>𝑀</m:t>
                        </m:r>
                      </m:e>
                      <m:sub>
                        <m:r>
                          <a:rPr lang="en-US" sz="2800" i="1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  <m:t>𝐵𝑒𝑎𝑟𝑖𝑛𝑔</m:t>
                        </m:r>
                      </m:sub>
                    </m:sSub>
                    <m:r>
                      <a:rPr lang="en-US" sz="2800" i="1">
                        <a:latin typeface="Cambria Math" panose="02040503050406030204" pitchFamily="18" charset="0"/>
                        <a:ea typeface="Calibri"/>
                        <a:cs typeface="Arial"/>
                      </a:rPr>
                      <m:t>=0.0031</m:t>
                    </m:r>
                    <m:r>
                      <a:rPr lang="en-US" sz="2800" i="1">
                        <a:latin typeface="Cambria Math" panose="02040503050406030204" pitchFamily="18" charset="0"/>
                        <a:ea typeface="Calibri"/>
                        <a:cs typeface="Arial"/>
                      </a:rPr>
                      <m:t>𝑁𝑚</m:t>
                    </m:r>
                  </m:oMath>
                </a14:m>
                <a:endParaRPr lang="en-US" sz="2800">
                  <a:ea typeface="Calibri"/>
                </a:endParaRPr>
              </a:p>
              <a:p>
                <a:pPr marL="457200" lvl="1" indent="0">
                  <a:buNone/>
                </a:pPr>
                <a:endParaRPr lang="en-US" sz="2800">
                  <a:ea typeface="Calibri"/>
                </a:endParaRPr>
              </a:p>
              <a:p>
                <a:r>
                  <a:rPr lang="en-US">
                    <a:ea typeface="Calibri"/>
                  </a:rPr>
                  <a:t>Results:</a:t>
                </a:r>
              </a:p>
              <a:p>
                <a:pPr lvl="1"/>
                <a:r>
                  <a:rPr lang="en-US" sz="2800">
                    <a:ea typeface="Calibri"/>
                  </a:rPr>
                  <a:t>Max Stresses:</a:t>
                </a:r>
              </a:p>
              <a:p>
                <a:pPr lvl="2"/>
                <a:r>
                  <a:rPr lang="en-US" sz="2800">
                    <a:ea typeface="Calibri"/>
                  </a:rPr>
                  <a:t>Hip Side: 49.56 kPa </a:t>
                </a:r>
              </a:p>
              <a:p>
                <a:pPr lvl="2"/>
                <a:r>
                  <a:rPr lang="en-US" sz="2800">
                    <a:ea typeface="Calibri"/>
                  </a:rPr>
                  <a:t>Motor Side: 360.87kPa</a:t>
                </a:r>
              </a:p>
            </p:txBody>
          </p:sp>
        </mc:Choice>
        <mc:Fallback xmlns="">
          <p:sp>
            <p:nvSpPr>
              <p:cNvPr id="4" name="Content Placeholder 2">
                <a:extLst>
                  <a:ext uri="{FF2B5EF4-FFF2-40B4-BE49-F238E27FC236}">
                    <a16:creationId xmlns:a16="http://schemas.microsoft.com/office/drawing/2014/main" id="{35B5A349-B910-5695-295F-73C7B0EC5AC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6732368" y="1721553"/>
                <a:ext cx="2555267" cy="4771321"/>
              </a:xfrm>
              <a:blipFill>
                <a:blip r:embed="rId3"/>
                <a:stretch>
                  <a:fillRect l="-2381" t="-2427" r="-190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C130CE6-558B-F548-98CF-871E8BDD49CA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14</a:t>
            </a:r>
            <a:endParaRPr lang="en-US" sz="2000" i="1"/>
          </a:p>
        </p:txBody>
      </p:sp>
      <p:pic>
        <p:nvPicPr>
          <p:cNvPr id="3" name="Picture 2" descr="A multicolored object with holes&#10;&#10;AI-generated content may be incorrect.">
            <a:extLst>
              <a:ext uri="{FF2B5EF4-FFF2-40B4-BE49-F238E27FC236}">
                <a16:creationId xmlns:a16="http://schemas.microsoft.com/office/drawing/2014/main" id="{91AABE34-AF30-947F-B40F-CD614E8FFF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532" b="9989"/>
          <a:stretch>
            <a:fillRect/>
          </a:stretch>
        </p:blipFill>
        <p:spPr>
          <a:xfrm>
            <a:off x="9466403" y="3691423"/>
            <a:ext cx="2669634" cy="2110868"/>
          </a:xfrm>
          <a:prstGeom prst="rect">
            <a:avLst/>
          </a:prstGeom>
        </p:spPr>
      </p:pic>
      <p:pic>
        <p:nvPicPr>
          <p:cNvPr id="12" name="Picture 11" descr="A computer generated image of a multicolored object&#10;&#10;AI-generated content may be incorrect.">
            <a:extLst>
              <a:ext uri="{FF2B5EF4-FFF2-40B4-BE49-F238E27FC236}">
                <a16:creationId xmlns:a16="http://schemas.microsoft.com/office/drawing/2014/main" id="{1871DEF4-871D-D06F-D6D2-20DAC94029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07" r="28548" b="4760"/>
          <a:stretch>
            <a:fillRect/>
          </a:stretch>
        </p:blipFill>
        <p:spPr>
          <a:xfrm>
            <a:off x="9580892" y="1496538"/>
            <a:ext cx="2319774" cy="2218227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F16BE28-A21F-9347-BEEA-3E5B9C77D81D}"/>
              </a:ext>
            </a:extLst>
          </p:cNvPr>
          <p:cNvSpPr txBox="1">
            <a:spLocks/>
          </p:cNvSpPr>
          <p:nvPr/>
        </p:nvSpPr>
        <p:spPr>
          <a:xfrm>
            <a:off x="9338073" y="5916610"/>
            <a:ext cx="2785475" cy="540693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800" i="1">
                <a:latin typeface="Arial"/>
                <a:ea typeface="Calibri"/>
                <a:cs typeface="Arial"/>
              </a:rPr>
              <a:t>Figure 18: Hip Bracket FEA Results</a:t>
            </a:r>
            <a:endParaRPr lang="en-US" sz="1800" i="1">
              <a:latin typeface="Arial"/>
              <a:cs typeface="Arial"/>
            </a:endParaRPr>
          </a:p>
        </p:txBody>
      </p:sp>
      <p:pic>
        <p:nvPicPr>
          <p:cNvPr id="5" name="Picture 4" descr="A drawing of a metal object&#10;&#10;AI-generated content may be incorrect.">
            <a:extLst>
              <a:ext uri="{FF2B5EF4-FFF2-40B4-BE49-F238E27FC236}">
                <a16:creationId xmlns:a16="http://schemas.microsoft.com/office/drawing/2014/main" id="{95620FF2-FC19-B822-1CD5-01ABD6B6306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7676" t="9780" r="44449" b="3056"/>
          <a:stretch>
            <a:fillRect/>
          </a:stretch>
        </p:blipFill>
        <p:spPr>
          <a:xfrm>
            <a:off x="88773" y="1786928"/>
            <a:ext cx="1401423" cy="4094803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73AE493-0496-6FFC-13E4-503E60F1E829}"/>
              </a:ext>
            </a:extLst>
          </p:cNvPr>
          <p:cNvSpPr txBox="1">
            <a:spLocks/>
          </p:cNvSpPr>
          <p:nvPr/>
        </p:nvSpPr>
        <p:spPr>
          <a:xfrm>
            <a:off x="1384917" y="1722570"/>
            <a:ext cx="2520372" cy="477030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>
                <a:ea typeface="Calibri"/>
              </a:rPr>
              <a:t>Known Parameters and Assumptions</a:t>
            </a:r>
          </a:p>
          <a:p>
            <a:pPr marL="457200" indent="-457200"/>
            <a:r>
              <a:rPr lang="en-US">
                <a:ea typeface="Calibri"/>
              </a:rPr>
              <a:t>Max Operational Torque at Motor: </a:t>
            </a:r>
          </a:p>
          <a:p>
            <a:pPr marL="914400" lvl="1">
              <a:buFont typeface="Courier New" panose="020B0604020202020204" pitchFamily="34" charset="0"/>
              <a:buChar char="o"/>
            </a:pPr>
            <a:r>
              <a:rPr lang="en-US">
                <a:solidFill>
                  <a:srgbClr val="003466"/>
                </a:solidFill>
                <a:ea typeface="Calibri"/>
              </a:rPr>
              <a:t>12 Nm</a:t>
            </a:r>
          </a:p>
          <a:p>
            <a:pPr marL="457200" indent="-457200"/>
            <a:r>
              <a:rPr lang="en-US">
                <a:ea typeface="Calibri"/>
              </a:rPr>
              <a:t>Known Distances: </a:t>
            </a:r>
          </a:p>
          <a:p>
            <a:pPr marL="914400" lvl="1">
              <a:buFont typeface="Courier New" panose="020B0604020202020204" pitchFamily="34" charset="0"/>
              <a:buChar char="o"/>
            </a:pPr>
            <a:r>
              <a:rPr lang="en-US">
                <a:solidFill>
                  <a:srgbClr val="003466"/>
                </a:solidFill>
                <a:ea typeface="Calibri"/>
              </a:rPr>
              <a:t>60mm- axis to axis</a:t>
            </a:r>
          </a:p>
          <a:p>
            <a:pPr marL="914400" lvl="1">
              <a:buFont typeface="Courier New" panose="020B0604020202020204" pitchFamily="34" charset="0"/>
              <a:buChar char="o"/>
            </a:pPr>
            <a:r>
              <a:rPr lang="en-US">
                <a:solidFill>
                  <a:srgbClr val="003466"/>
                </a:solidFill>
                <a:ea typeface="Calibri"/>
              </a:rPr>
              <a:t>44mm- motor axis to mounting screws</a:t>
            </a:r>
          </a:p>
          <a:p>
            <a:pPr marL="457200" indent="-457200"/>
            <a:r>
              <a:rPr lang="en-US">
                <a:ea typeface="Calibri"/>
              </a:rPr>
              <a:t>Alloy Steel M3 screws</a:t>
            </a:r>
          </a:p>
          <a:p>
            <a:pPr marL="457200" indent="-457200"/>
            <a:r>
              <a:rPr lang="en-US">
                <a:ea typeface="Calibri"/>
              </a:rPr>
              <a:t>Assumptions: </a:t>
            </a:r>
          </a:p>
          <a:p>
            <a:pPr marL="914400" lvl="1" indent="-457200"/>
            <a:r>
              <a:rPr lang="en-US">
                <a:ea typeface="Calibri"/>
              </a:rPr>
              <a:t>Upright, carbon fiber motor brackets, and baseplate rigidly fixed</a:t>
            </a:r>
          </a:p>
          <a:p>
            <a:pPr marL="914400" lvl="1" indent="-457200"/>
            <a:r>
              <a:rPr lang="en-US">
                <a:ea typeface="Calibri"/>
              </a:rPr>
              <a:t>All 4 bolts loaded equally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Content Placeholder 2">
                <a:extLst>
                  <a:ext uri="{FF2B5EF4-FFF2-40B4-BE49-F238E27FC236}">
                    <a16:creationId xmlns:a16="http://schemas.microsoft.com/office/drawing/2014/main" id="{064DEE3B-5D05-88E5-85CC-9482910FF045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101309" y="3834329"/>
                <a:ext cx="2520372" cy="2622974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rmAutofit fontScale="62500" lnSpcReduction="20000"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rgbClr val="003466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US" b="1">
                    <a:ea typeface="Calibri"/>
                  </a:rPr>
                  <a:t>Results</a:t>
                </a:r>
              </a:p>
              <a:p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/>
                      </a:rPr>
                      <m:t>𝜏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/>
                      </a:rPr>
                      <m:t>=0.0025 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/>
                      </a:rPr>
                      <m:t>𝑀𝑃𝑎</m:t>
                    </m:r>
                  </m:oMath>
                </a14:m>
                <a:r>
                  <a:rPr lang="en-US" i="1">
                    <a:ea typeface="Cambria Math" panose="02040503050406030204" pitchFamily="18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/>
                          </a:rPr>
                          <m:t>𝜏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/>
                          </a:rPr>
                          <m:t>𝑆h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/>
                      </a:rPr>
                      <m:t>=780 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/>
                      </a:rPr>
                      <m:t>𝑀𝑃𝑎</m:t>
                    </m:r>
                  </m:oMath>
                </a14:m>
                <a:endParaRPr lang="en-US" b="0">
                  <a:ea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  <m:t>𝐹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  <m:t>𝑎𝑥𝑖𝑎𝑙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  <a:ea typeface="Calibri"/>
                        <a:cs typeface="Arial"/>
                      </a:rPr>
                      <m:t>=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libri"/>
                        <a:cs typeface="Arial"/>
                      </a:rPr>
                      <m:t>0.72 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libri"/>
                        <a:cs typeface="Arial"/>
                      </a:rPr>
                      <m:t>𝑁</m:t>
                    </m:r>
                    <m:r>
                      <a:rPr lang="en-US" i="1">
                        <a:latin typeface="Cambria Math" panose="02040503050406030204" pitchFamily="18" charset="0"/>
                        <a:ea typeface="Calibri"/>
                        <a:cs typeface="Arial"/>
                      </a:rPr>
                      <m:t> </m:t>
                    </m:r>
                  </m:oMath>
                </a14:m>
                <a:endParaRPr lang="en-US" b="0">
                  <a:ea typeface="Cambria Math" panose="02040503050406030204" pitchFamily="18" charset="0"/>
                </a:endParaRPr>
              </a:p>
              <a:p>
                <a:r>
                  <a:rPr lang="en-US" b="0">
                    <a:solidFill>
                      <a:srgbClr val="003466"/>
                    </a:solidFill>
                    <a:ea typeface="Calibri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  <m:t>𝑀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  <m:t>𝐴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  <a:ea typeface="Calibri"/>
                        <a:cs typeface="Arial"/>
                      </a:rPr>
                      <m:t>=0.0031 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libri"/>
                        <a:cs typeface="Arial"/>
                      </a:rPr>
                      <m:t>𝑁𝑚</m:t>
                    </m:r>
                  </m:oMath>
                </a14:m>
                <a:endParaRPr lang="en-US">
                  <a:solidFill>
                    <a:srgbClr val="003466"/>
                  </a:solidFill>
                  <a:ea typeface="Calibri"/>
                </a:endParaRPr>
              </a:p>
              <a:p>
                <a:pPr marL="914400" lvl="1" indent="-457200">
                  <a:buFont typeface="Courier New" panose="020B0604020202020204" pitchFamily="34" charset="0"/>
                  <a:buChar char="o"/>
                </a:pPr>
                <a:r>
                  <a:rPr lang="en-US">
                    <a:solidFill>
                      <a:srgbClr val="003466"/>
                    </a:solidFill>
                    <a:ea typeface="Calibri"/>
                  </a:rPr>
                  <a:t>Will define boundary conditions for FEA and Top. Opt.</a:t>
                </a:r>
              </a:p>
            </p:txBody>
          </p:sp>
        </mc:Choice>
        <mc:Fallback xmlns="">
          <p:sp>
            <p:nvSpPr>
              <p:cNvPr id="11" name="Content Placeholder 2">
                <a:extLst>
                  <a:ext uri="{FF2B5EF4-FFF2-40B4-BE49-F238E27FC236}">
                    <a16:creationId xmlns:a16="http://schemas.microsoft.com/office/drawing/2014/main" id="{064DEE3B-5D05-88E5-85CC-9482910FF04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1309" y="3834329"/>
                <a:ext cx="2520372" cy="2622974"/>
              </a:xfrm>
              <a:prstGeom prst="rect">
                <a:avLst/>
              </a:prstGeom>
              <a:blipFill>
                <a:blip r:embed="rId7"/>
                <a:stretch>
                  <a:fillRect l="-2179" t="-418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Content Placeholder 2">
                <a:extLst>
                  <a:ext uri="{FF2B5EF4-FFF2-40B4-BE49-F238E27FC236}">
                    <a16:creationId xmlns:a16="http://schemas.microsoft.com/office/drawing/2014/main" id="{CFCE223B-6D60-0801-6C75-60836FE9131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119389" y="1721554"/>
                <a:ext cx="2680487" cy="2112775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rmAutofit fontScale="55000" lnSpcReduction="20000"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rgbClr val="003466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US" sz="3300" b="1">
                    <a:ea typeface="Calibri"/>
                  </a:rPr>
                  <a:t>Equations</a:t>
                </a:r>
              </a:p>
              <a:p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libri"/>
                        <a:cs typeface="Arial"/>
                      </a:rPr>
                      <m:t>𝐹</m:t>
                    </m:r>
                    <m:r>
                      <a:rPr lang="en-US" i="1">
                        <a:latin typeface="Cambria Math" panose="02040503050406030204" pitchFamily="18" charset="0"/>
                        <a:ea typeface="Calibri"/>
                        <a:cs typeface="Arial"/>
                      </a:rPr>
                      <m:t>=</m:t>
                    </m:r>
                    <m:r>
                      <a:rPr lang="en-US" i="1">
                        <a:latin typeface="Cambria Math" panose="02040503050406030204" pitchFamily="18" charset="0"/>
                        <a:ea typeface="Calibri"/>
                        <a:cs typeface="Arial"/>
                      </a:rPr>
                      <m:t>𝑇</m:t>
                    </m:r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/>
                      </a:rPr>
                      <m:t>×</m:t>
                    </m:r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/>
                      </a:rPr>
                      <m:t>𝑟</m:t>
                    </m:r>
                  </m:oMath>
                </a14:m>
                <a:endParaRPr lang="en-US">
                  <a:ea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/>
                      </a:rPr>
                      <m:t>𝜏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/>
                          </a:rPr>
                          <m:t>𝐹</m:t>
                        </m:r>
                      </m:num>
                      <m:den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/>
                              </a:rPr>
                              <m:t>𝐴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/>
                              </a:rPr>
                              <m:t>𝑆</m:t>
                            </m:r>
                          </m:sub>
                        </m:sSub>
                      </m:den>
                    </m:f>
                  </m:oMath>
                </a14:m>
                <a:endParaRPr lang="en-US">
                  <a:ea typeface="Calibri"/>
                </a:endParaRPr>
              </a:p>
              <a:p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  <a:ea typeface="Calibri"/>
                        <a:cs typeface="Arial"/>
                      </a:rPr>
                      <m:t>𝐻𝐵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libri"/>
                        <a:cs typeface="Arial"/>
                      </a:rPr>
                      <m:t>=0.3</m:t>
                    </m:r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/>
                          </a:rPr>
                          <m:t>𝜎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  <m:t>𝑏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  <a:ea typeface="Calibri"/>
                        <a:cs typeface="Arial"/>
                      </a:rPr>
                      <m:t>−25 </m:t>
                    </m:r>
                  </m:oMath>
                </a14:m>
                <a:r>
                  <a:rPr lang="en-US" b="0">
                    <a:ea typeface="Calibri"/>
                  </a:rPr>
                  <a:t> </a:t>
                </a:r>
                <a:r>
                  <a:rPr lang="en-US">
                    <a:ea typeface="Calibri"/>
                  </a:rPr>
                  <a:t>[11</a:t>
                </a:r>
                <a:r>
                  <a:rPr lang="en-US" b="0">
                    <a:ea typeface="Calibri"/>
                  </a:rPr>
                  <a:t>]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/>
                          </a:rPr>
                        </m:ctrlPr>
                      </m:sSubPr>
                      <m:e>
                        <m:r>
                          <a:rPr lang="en-US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/>
                          </a:rPr>
                          <m:t>𝜏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/>
                          </a:rPr>
                          <m:t>𝑆h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/>
                      </a:rPr>
                      <m:t>=0.6</m:t>
                    </m:r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/>
                          </a:rPr>
                          <m:t>𝜎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/>
                          </a:rPr>
                          <m:t>𝑏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/>
                      </a:rPr>
                      <m:t>−25</m:t>
                    </m:r>
                  </m:oMath>
                </a14:m>
                <a:r>
                  <a:rPr lang="en-US">
                    <a:ea typeface="Calibri"/>
                  </a:rPr>
                  <a:t> [11]</a:t>
                </a:r>
              </a:p>
              <a:p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US" i="1" smtClean="0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en-US" i="1" smtClean="0">
                                <a:latin typeface="Cambria Math" panose="02040503050406030204" pitchFamily="18" charset="0"/>
                                <a:ea typeface="Calibri"/>
                                <a:cs typeface="Arial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libri"/>
                                <a:cs typeface="Arial"/>
                              </a:rPr>
                              <m:t>𝑀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libri"/>
                                <a:cs typeface="Arial"/>
                              </a:rPr>
                              <m:t>𝐴</m:t>
                            </m:r>
                          </m:sub>
                        </m:sSub>
                        <m:r>
                          <a:rPr lang="en-US" b="0" i="1" smtClean="0">
                            <a:latin typeface="Cambria Math" panose="02040503050406030204" pitchFamily="18" charset="0"/>
                            <a:ea typeface="Calibri"/>
                            <a:cs typeface="Arial"/>
                          </a:rPr>
                          <m:t>=0</m:t>
                        </m:r>
                      </m:e>
                    </m:nary>
                  </m:oMath>
                </a14:m>
                <a:endParaRPr lang="en-US">
                  <a:ea typeface="Calibri"/>
                </a:endParaRPr>
              </a:p>
              <a:p>
                <a:endParaRPr lang="en-US" b="1">
                  <a:ea typeface="Calibri"/>
                </a:endParaRPr>
              </a:p>
            </p:txBody>
          </p:sp>
        </mc:Choice>
        <mc:Fallback xmlns="">
          <p:sp>
            <p:nvSpPr>
              <p:cNvPr id="13" name="Content Placeholder 2">
                <a:extLst>
                  <a:ext uri="{FF2B5EF4-FFF2-40B4-BE49-F238E27FC236}">
                    <a16:creationId xmlns:a16="http://schemas.microsoft.com/office/drawing/2014/main" id="{CFCE223B-6D60-0801-6C75-60836FE9131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9389" y="1721554"/>
                <a:ext cx="2680487" cy="2112775"/>
              </a:xfrm>
              <a:prstGeom prst="rect">
                <a:avLst/>
              </a:prstGeom>
              <a:blipFill>
                <a:blip r:embed="rId8"/>
                <a:stretch>
                  <a:fillRect l="-2050" t="-4899" b="-2017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Arrow: Circular 13">
            <a:extLst>
              <a:ext uri="{FF2B5EF4-FFF2-40B4-BE49-F238E27FC236}">
                <a16:creationId xmlns:a16="http://schemas.microsoft.com/office/drawing/2014/main" id="{EE148FE7-EECD-CD84-8CE1-9EEB5B579978}"/>
              </a:ext>
            </a:extLst>
          </p:cNvPr>
          <p:cNvSpPr/>
          <p:nvPr/>
        </p:nvSpPr>
        <p:spPr>
          <a:xfrm rot="10988730">
            <a:off x="104323" y="2143005"/>
            <a:ext cx="1331321" cy="1314081"/>
          </a:xfrm>
          <a:prstGeom prst="circular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92B1C859-78C8-770F-3686-65603C442202}"/>
              </a:ext>
            </a:extLst>
          </p:cNvPr>
          <p:cNvSpPr txBox="1">
            <a:spLocks/>
          </p:cNvSpPr>
          <p:nvPr/>
        </p:nvSpPr>
        <p:spPr>
          <a:xfrm>
            <a:off x="-156996" y="5863836"/>
            <a:ext cx="2056817" cy="46068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800" i="1">
                <a:latin typeface="Arial"/>
                <a:ea typeface="Calibri"/>
                <a:cs typeface="Arial"/>
              </a:rPr>
              <a:t>Figure 17: Hip Bracket Diagram</a:t>
            </a:r>
            <a:endParaRPr lang="en-US" sz="1800" i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594560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C131FF-9EB6-2EA8-36F1-F5D9B8F51B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0ADE355C-6534-8648-E434-FF7E60A9C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751" y="357638"/>
            <a:ext cx="10515600" cy="97901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>
                <a:latin typeface="Arial"/>
                <a:cs typeface="Arial"/>
              </a:rPr>
              <a:t>Steering Knuckle Mathematical Modelling &amp; Engineering Calculations </a:t>
            </a:r>
            <a:endParaRPr lang="en-US" b="1" kern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B667C3-CC22-2A18-6EB5-3B987BCBFCE6}"/>
              </a:ext>
            </a:extLst>
          </p:cNvPr>
          <p:cNvSpPr txBox="1"/>
          <p:nvPr/>
        </p:nvSpPr>
        <p:spPr>
          <a:xfrm>
            <a:off x="-1832" y="1492056"/>
            <a:ext cx="3659929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Steering Knuckle</a:t>
            </a:r>
            <a:endParaRPr lang="zh-CN" altLang="en-US"/>
          </a:p>
          <a:p>
            <a:r>
              <a:rPr lang="en-US">
                <a:ea typeface="+mn-lt"/>
                <a:cs typeface="+mn-lt"/>
              </a:rPr>
              <a:t>Lateral static load at axle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L = 40 mm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 = 60 N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Critical section: Stepped hollow section</a:t>
            </a:r>
            <a:endParaRPr lang="en-US"/>
          </a:p>
          <a:p>
            <a:r>
              <a:rPr lang="en-US">
                <a:ea typeface="+mn-lt"/>
                <a:cs typeface="+mn-lt"/>
              </a:rPr>
              <a:t>Material: 316 Stainless Steel</a:t>
            </a:r>
            <a:endParaRPr lang="en-US"/>
          </a:p>
          <a:p>
            <a:r>
              <a:rPr lang="en-US" dirty="0" err="1">
                <a:ea typeface="+mn-lt"/>
                <a:cs typeface="+mn-lt"/>
              </a:rPr>
              <a:t>σy</a:t>
            </a:r>
            <a:r>
              <a:rPr lang="en-US" dirty="0">
                <a:ea typeface="+mn-lt"/>
                <a:cs typeface="+mn-lt"/>
              </a:rPr>
              <a:t> ≈ 205 MPa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>
                <a:ea typeface="+mn-lt"/>
                <a:cs typeface="+mn-lt"/>
              </a:rPr>
              <a:t>Ix ≈ 6.35 × 10^2 mm^4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 ≈ 7.91 mm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Dominant mode: Bending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Stress concentration verified by FEA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F5C1AB-E7A4-CD06-1579-587D8CC252A7}"/>
              </a:ext>
            </a:extLst>
          </p:cNvPr>
          <p:cNvSpPr txBox="1"/>
          <p:nvPr/>
        </p:nvSpPr>
        <p:spPr>
          <a:xfrm>
            <a:off x="195" y="4828788"/>
            <a:ext cx="17097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ea typeface="Calibri"/>
                <a:cs typeface="Calibri"/>
              </a:rPr>
              <a:t>Equation：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FB9A62-8546-0365-5F7A-D3E4BE082A63}"/>
              </a:ext>
            </a:extLst>
          </p:cNvPr>
          <p:cNvSpPr txBox="1"/>
          <p:nvPr/>
        </p:nvSpPr>
        <p:spPr>
          <a:xfrm>
            <a:off x="1444164" y="5763990"/>
            <a:ext cx="244311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Results：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n=205/29.9≈6.9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3C435C4-1516-900E-CEF6-664C880BE6E2}"/>
              </a:ext>
            </a:extLst>
          </p:cNvPr>
          <p:cNvSpPr txBox="1">
            <a:spLocks/>
          </p:cNvSpPr>
          <p:nvPr/>
        </p:nvSpPr>
        <p:spPr>
          <a:xfrm>
            <a:off x="3050323" y="3020769"/>
            <a:ext cx="2046132" cy="51155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Figure 22: Steering Knuckle Drawing</a:t>
            </a:r>
            <a:endParaRPr lang="en-US" sz="2000" i="1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7419229-FF6A-C4FB-FE7E-36AFE3521276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err="1">
                <a:latin typeface="Calibri"/>
                <a:ea typeface="Calibri"/>
                <a:cs typeface="Arial"/>
              </a:rPr>
              <a:t>Sichao</a:t>
            </a:r>
            <a:r>
              <a:rPr lang="en-US" sz="2000" i="1">
                <a:latin typeface="Calibri"/>
                <a:ea typeface="Calibri"/>
                <a:cs typeface="Arial"/>
              </a:rPr>
              <a:t>, 15</a:t>
            </a:r>
            <a:endParaRPr lang="en-US" sz="2000" i="1"/>
          </a:p>
        </p:txBody>
      </p:sp>
      <p:pic>
        <p:nvPicPr>
          <p:cNvPr id="10" name="图片 9" descr="图片包含 日历&#10;&#10;AI 生成的内容可能不正确。">
            <a:extLst>
              <a:ext uri="{FF2B5EF4-FFF2-40B4-BE49-F238E27FC236}">
                <a16:creationId xmlns:a16="http://schemas.microsoft.com/office/drawing/2014/main" id="{55216A43-801A-F26E-D68F-81923BDEF6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42" y="5113312"/>
            <a:ext cx="1362075" cy="1524000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91A4EEDF-A4AB-DBCE-B665-8A308625B3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8001" y="1491219"/>
            <a:ext cx="2207495" cy="15327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7C59276-CBBE-E01D-D1CC-F3FCA399E18F}"/>
              </a:ext>
            </a:extLst>
          </p:cNvPr>
          <p:cNvSpPr txBox="1"/>
          <p:nvPr/>
        </p:nvSpPr>
        <p:spPr>
          <a:xfrm>
            <a:off x="8298251" y="6087559"/>
            <a:ext cx="3806738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zh-CN" i="1">
                <a:ea typeface="等线"/>
              </a:rPr>
              <a:t>Figure 20: Steering Knuckle Static FEA</a:t>
            </a:r>
            <a:endParaRPr lang="en-US" altLang="zh-CN" i="1">
              <a:ea typeface="等线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FFCA79-1DF4-33BB-CC74-9A73DE75291F}"/>
              </a:ext>
            </a:extLst>
          </p:cNvPr>
          <p:cNvSpPr txBox="1"/>
          <p:nvPr/>
        </p:nvSpPr>
        <p:spPr>
          <a:xfrm>
            <a:off x="3556537" y="6453772"/>
            <a:ext cx="4827883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zh-CN" i="1">
                <a:ea typeface="等线"/>
              </a:rPr>
              <a:t>Figure 21: Steering Knuckle Displacement FEA</a:t>
            </a:r>
            <a:endParaRPr lang="en-US" altLang="zh-CN" i="1">
              <a:ea typeface="等线"/>
              <a:cs typeface="Calibri"/>
            </a:endParaRPr>
          </a:p>
        </p:txBody>
      </p:sp>
      <p:pic>
        <p:nvPicPr>
          <p:cNvPr id="15" name="图片 6" descr="A screenshot of a computer generated object&#10;&#10;AI-generated content may be incorrect.">
            <a:extLst>
              <a:ext uri="{FF2B5EF4-FFF2-40B4-BE49-F238E27FC236}">
                <a16:creationId xmlns:a16="http://schemas.microsoft.com/office/drawing/2014/main" id="{39890576-C9D8-75ED-BE7E-F60F7956B1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5346" y="3479279"/>
            <a:ext cx="4166941" cy="2930769"/>
          </a:xfrm>
          <a:prstGeom prst="rect">
            <a:avLst/>
          </a:prstGeom>
        </p:spPr>
      </p:pic>
      <p:pic>
        <p:nvPicPr>
          <p:cNvPr id="17" name="图片 9" descr="A screenshot of a computer generated model&#10;&#10;AI-generated content may be incorrect.">
            <a:extLst>
              <a:ext uri="{FF2B5EF4-FFF2-40B4-BE49-F238E27FC236}">
                <a16:creationId xmlns:a16="http://schemas.microsoft.com/office/drawing/2014/main" id="{DDEC5EF1-210E-F3A9-8182-D8661A4008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8051" y="3277612"/>
            <a:ext cx="3970692" cy="271613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F94F47D-F840-FB37-169E-92C7FCDA5BBE}"/>
              </a:ext>
            </a:extLst>
          </p:cNvPr>
          <p:cNvSpPr txBox="1"/>
          <p:nvPr/>
        </p:nvSpPr>
        <p:spPr>
          <a:xfrm>
            <a:off x="5541335" y="1812710"/>
            <a:ext cx="4094641" cy="11069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 dirty="0">
                <a:latin typeface="Arial"/>
                <a:cs typeface="Arial"/>
              </a:rPr>
              <a:t>The maximum total displacement is </a:t>
            </a:r>
            <a:r>
              <a:rPr lang="en-US" sz="1600">
                <a:latin typeface="Arial"/>
                <a:cs typeface="Arial"/>
              </a:rPr>
              <a:t>approximately 9.49 × 10^-5mm</a:t>
            </a:r>
            <a:endParaRPr lang="zh-CN" altLang="en-US" dirty="0">
              <a:latin typeface="Calibri" panose="020F0502020204030204"/>
              <a:ea typeface="等线" panose="02010600030101010101" pitchFamily="2" charset="-122"/>
              <a:cs typeface="Calibri" panose="020F0502020204030204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>
                <a:latin typeface="Arial"/>
                <a:cs typeface="Arial"/>
              </a:rPr>
              <a:t>The maximum Von Mises </a:t>
            </a:r>
            <a:r>
              <a:rPr lang="en-US" sz="1600" dirty="0">
                <a:latin typeface="Arial"/>
                <a:cs typeface="Arial"/>
              </a:rPr>
              <a:t>stress is approximately 0.45 </a:t>
            </a:r>
            <a:r>
              <a:rPr lang="en-US" sz="1600">
                <a:latin typeface="Arial"/>
                <a:cs typeface="Arial"/>
              </a:rPr>
              <a:t>MPa</a:t>
            </a:r>
            <a:endParaRPr lang="en-US" sz="1600" dirty="0">
              <a:latin typeface="Arial"/>
              <a:ea typeface="Calibri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529CF63-770D-8D88-D9EF-7AA221544477}"/>
              </a:ext>
            </a:extLst>
          </p:cNvPr>
          <p:cNvSpPr txBox="1"/>
          <p:nvPr/>
        </p:nvSpPr>
        <p:spPr>
          <a:xfrm>
            <a:off x="5637967" y="1490516"/>
            <a:ext cx="47524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2000" b="1">
                <a:ea typeface="Calibri"/>
                <a:cs typeface="Calibri"/>
              </a:rPr>
              <a:t>Basic Static Finite Element Analysis</a:t>
            </a:r>
            <a:endParaRPr lang="en-US" sz="2000">
              <a:ea typeface="Calibri"/>
              <a:cs typeface="Calibri"/>
            </a:endParaRPr>
          </a:p>
          <a:p>
            <a:pPr algn="l"/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960119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BAC90D-EE0C-01E3-F870-7F120E8BC8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E17FC88-C132-958D-262F-259338204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3842" y="2501266"/>
            <a:ext cx="8664315" cy="1860916"/>
          </a:xfrm>
        </p:spPr>
        <p:txBody>
          <a:bodyPr>
            <a:normAutofit/>
          </a:bodyPr>
          <a:lstStyle/>
          <a:p>
            <a:r>
              <a:rPr lang="en-US">
                <a:latin typeface="Arial"/>
                <a:ea typeface="Calibri"/>
                <a:cs typeface="Arial"/>
                <a:sym typeface="Oswald"/>
              </a:rPr>
              <a:t>Concept Generation, Evaluation, &amp; Selection</a:t>
            </a:r>
            <a:endParaRPr lang="en-US">
              <a:ea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0C5037-C919-A91D-A46A-306C6183FD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8209" y="5556228"/>
            <a:ext cx="1773835" cy="136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5670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A78E0F-4D52-69E5-8D34-43983A7290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C78A92D7-B14D-6844-916E-714D2153B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7261" y="443744"/>
            <a:ext cx="9363528" cy="87015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>
                <a:latin typeface="Arial"/>
                <a:cs typeface="Arial"/>
              </a:rPr>
              <a:t>Concept Generation, Evaluation, and Selection</a:t>
            </a:r>
            <a:endParaRPr lang="en-US" b="1" kern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9439B0D-3493-0889-17BF-5534A42C04D3}"/>
              </a:ext>
            </a:extLst>
          </p:cNvPr>
          <p:cNvSpPr txBox="1">
            <a:spLocks/>
          </p:cNvSpPr>
          <p:nvPr/>
        </p:nvSpPr>
        <p:spPr>
          <a:xfrm>
            <a:off x="10955661" y="6567566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17</a:t>
            </a:r>
            <a:endParaRPr lang="en-US" sz="2000" i="1"/>
          </a:p>
        </p:txBody>
      </p:sp>
      <p:pic>
        <p:nvPicPr>
          <p:cNvPr id="11" name="Picture 10" descr="A green plant in a pot&#10;&#10;AI-generated content may be incorrect.">
            <a:extLst>
              <a:ext uri="{FF2B5EF4-FFF2-40B4-BE49-F238E27FC236}">
                <a16:creationId xmlns:a16="http://schemas.microsoft.com/office/drawing/2014/main" id="{D29A98DB-BA1D-04D6-387F-43A9725916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8249551" y="3938319"/>
            <a:ext cx="2383119" cy="1766795"/>
          </a:xfrm>
          <a:prstGeom prst="rect">
            <a:avLst/>
          </a:prstGeom>
        </p:spPr>
      </p:pic>
      <p:pic>
        <p:nvPicPr>
          <p:cNvPr id="12" name="Picture 11" descr="A close-up of a hook&#10;&#10;AI-generated content may be incorrect.">
            <a:extLst>
              <a:ext uri="{FF2B5EF4-FFF2-40B4-BE49-F238E27FC236}">
                <a16:creationId xmlns:a16="http://schemas.microsoft.com/office/drawing/2014/main" id="{F16ECD5B-7D11-1B71-6652-EB86BAF4B2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4806" y="1379955"/>
            <a:ext cx="1735791" cy="222530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 descr="A close up of a black arm&#10;&#10;AI-generated content may be incorrect.">
            <a:extLst>
              <a:ext uri="{FF2B5EF4-FFF2-40B4-BE49-F238E27FC236}">
                <a16:creationId xmlns:a16="http://schemas.microsoft.com/office/drawing/2014/main" id="{7F279340-527A-2DA9-B8AF-C3F81EFB88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57782" y="2151528"/>
            <a:ext cx="1303672" cy="28836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C828141-DD48-ADEE-740D-D8C39AC4F851}"/>
              </a:ext>
            </a:extLst>
          </p:cNvPr>
          <p:cNvSpPr txBox="1"/>
          <p:nvPr/>
        </p:nvSpPr>
        <p:spPr>
          <a:xfrm>
            <a:off x="2719432" y="6005118"/>
            <a:ext cx="35121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Table 3: Erik Concept Evaluation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F67D775-C99E-5BE2-9E54-7F07E0062014}"/>
              </a:ext>
            </a:extLst>
          </p:cNvPr>
          <p:cNvSpPr txBox="1"/>
          <p:nvPr/>
        </p:nvSpPr>
        <p:spPr>
          <a:xfrm>
            <a:off x="8801450" y="6005118"/>
            <a:ext cx="35121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Figure 24: Erik Concepts</a:t>
            </a:r>
          </a:p>
        </p:txBody>
      </p:sp>
      <p:pic>
        <p:nvPicPr>
          <p:cNvPr id="5" name="Picture 4" descr="A chart of different types of plants&#10;&#10;AI-generated content may be incorrect.">
            <a:extLst>
              <a:ext uri="{FF2B5EF4-FFF2-40B4-BE49-F238E27FC236}">
                <a16:creationId xmlns:a16="http://schemas.microsoft.com/office/drawing/2014/main" id="{4BD20C65-4EA0-C20F-DD5D-E3F41181CF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0417" y="2171508"/>
            <a:ext cx="8014950" cy="3829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44628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BC77E2-09C0-2765-CFBA-AB6CA19B70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933C07FB-59C9-85AA-9A7B-EA3BDA7E6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7261" y="443744"/>
            <a:ext cx="9363528" cy="87015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>
                <a:latin typeface="Arial"/>
                <a:cs typeface="Arial"/>
              </a:rPr>
              <a:t>Concept Generation, Evaluation, &amp; Selection- Riley</a:t>
            </a:r>
            <a:endParaRPr lang="en-US" b="1" kern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DDFBE43-5CDA-3416-63D5-86F56EEE91F5}"/>
              </a:ext>
            </a:extLst>
          </p:cNvPr>
          <p:cNvSpPr txBox="1">
            <a:spLocks/>
          </p:cNvSpPr>
          <p:nvPr/>
        </p:nvSpPr>
        <p:spPr>
          <a:xfrm>
            <a:off x="10955661" y="6567566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18</a:t>
            </a:r>
            <a:endParaRPr lang="en-US" sz="2000" i="1"/>
          </a:p>
        </p:txBody>
      </p:sp>
      <p:pic>
        <p:nvPicPr>
          <p:cNvPr id="5" name="Picture 4" descr="A white metal bracket with screws&#10;&#10;AI-generated content may be incorrect.">
            <a:extLst>
              <a:ext uri="{FF2B5EF4-FFF2-40B4-BE49-F238E27FC236}">
                <a16:creationId xmlns:a16="http://schemas.microsoft.com/office/drawing/2014/main" id="{DEEAF988-A871-DD86-7C70-2671880407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3221" y="971401"/>
            <a:ext cx="3490756" cy="2826099"/>
          </a:xfrm>
          <a:prstGeom prst="rect">
            <a:avLst/>
          </a:prstGeom>
        </p:spPr>
      </p:pic>
      <p:pic>
        <p:nvPicPr>
          <p:cNvPr id="9" name="Picture 8" descr="A silver metal object with holes&#10;&#10;AI-generated content may be incorrect.">
            <a:extLst>
              <a:ext uri="{FF2B5EF4-FFF2-40B4-BE49-F238E27FC236}">
                <a16:creationId xmlns:a16="http://schemas.microsoft.com/office/drawing/2014/main" id="{1C649229-F84D-6C37-9676-CA4BD7A65F2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972" r="16599"/>
          <a:stretch>
            <a:fillRect/>
          </a:stretch>
        </p:blipFill>
        <p:spPr>
          <a:xfrm>
            <a:off x="9256295" y="2491258"/>
            <a:ext cx="2863516" cy="3215473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3B95F3D5-B70F-3AED-8542-B3B4AE09531A}"/>
              </a:ext>
            </a:extLst>
          </p:cNvPr>
          <p:cNvGraphicFramePr>
            <a:graphicFrameLocks noGrp="1"/>
          </p:cNvGraphicFramePr>
          <p:nvPr/>
        </p:nvGraphicFramePr>
        <p:xfrm>
          <a:off x="348889" y="1841557"/>
          <a:ext cx="7280441" cy="41198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86757">
                  <a:extLst>
                    <a:ext uri="{9D8B030D-6E8A-4147-A177-3AD203B41FA5}">
                      <a16:colId xmlns:a16="http://schemas.microsoft.com/office/drawing/2014/main" val="516638475"/>
                    </a:ext>
                  </a:extLst>
                </a:gridCol>
                <a:gridCol w="1212778">
                  <a:extLst>
                    <a:ext uri="{9D8B030D-6E8A-4147-A177-3AD203B41FA5}">
                      <a16:colId xmlns:a16="http://schemas.microsoft.com/office/drawing/2014/main" val="1039175566"/>
                    </a:ext>
                  </a:extLst>
                </a:gridCol>
                <a:gridCol w="1460302">
                  <a:extLst>
                    <a:ext uri="{9D8B030D-6E8A-4147-A177-3AD203B41FA5}">
                      <a16:colId xmlns:a16="http://schemas.microsoft.com/office/drawing/2014/main" val="2487013867"/>
                    </a:ext>
                  </a:extLst>
                </a:gridCol>
                <a:gridCol w="1460302">
                  <a:extLst>
                    <a:ext uri="{9D8B030D-6E8A-4147-A177-3AD203B41FA5}">
                      <a16:colId xmlns:a16="http://schemas.microsoft.com/office/drawing/2014/main" val="318509573"/>
                    </a:ext>
                  </a:extLst>
                </a:gridCol>
                <a:gridCol w="1460302">
                  <a:extLst>
                    <a:ext uri="{9D8B030D-6E8A-4147-A177-3AD203B41FA5}">
                      <a16:colId xmlns:a16="http://schemas.microsoft.com/office/drawing/2014/main" val="4009936225"/>
                    </a:ext>
                  </a:extLst>
                </a:gridCol>
              </a:tblGrid>
              <a:tr h="370840">
                <a:tc gridSpan="5">
                  <a:txBody>
                    <a:bodyPr/>
                    <a:lstStyle/>
                    <a:p>
                      <a:pPr algn="ctr"/>
                      <a:r>
                        <a:rPr lang="en-US"/>
                        <a:t>Scoring Table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00410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/>
                        <a:t>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/>
                        <a:t>Target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/>
                        <a:t>Hip Bracket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/>
                        <a:t>Toothed Bridge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/>
                        <a:t>Motor 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28813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/>
                        <a:t>Topology Optimization Potential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High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High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Low</a:t>
                      </a:r>
                    </a:p>
                  </a:txBody>
                  <a:tcPr>
                    <a:solidFill>
                      <a:srgbClr val="FF717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Moderate-Low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3033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/>
                        <a:t>Post- Processing Requirements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Low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Low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Moderate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High</a:t>
                      </a:r>
                    </a:p>
                  </a:txBody>
                  <a:tcPr>
                    <a:solidFill>
                      <a:srgbClr val="FF717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99616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/>
                        <a:t>Fits within print 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Yes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Yes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Yes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Yes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0044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/>
                        <a:t>Visualization in Assembly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High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High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Moderate-Low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Low</a:t>
                      </a:r>
                    </a:p>
                  </a:txBody>
                  <a:tcPr>
                    <a:solidFill>
                      <a:srgbClr val="FF717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9882878"/>
                  </a:ext>
                </a:extLst>
              </a:tr>
            </a:tbl>
          </a:graphicData>
        </a:graphic>
      </p:graphicFrame>
      <p:pic>
        <p:nvPicPr>
          <p:cNvPr id="8" name="Picture 7" descr="A silver metal object with holes&#10;&#10;AI-generated content may be incorrect.">
            <a:extLst>
              <a:ext uri="{FF2B5EF4-FFF2-40B4-BE49-F238E27FC236}">
                <a16:creationId xmlns:a16="http://schemas.microsoft.com/office/drawing/2014/main" id="{C4EE81D4-F480-E452-5943-8F841BB9CAF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697" t="15789" r="25988" b="10197"/>
          <a:stretch>
            <a:fillRect/>
          </a:stretch>
        </p:blipFill>
        <p:spPr>
          <a:xfrm>
            <a:off x="7716253" y="3445831"/>
            <a:ext cx="2438400" cy="28261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9566CC1-243B-BFC7-EC98-7F45155F3B03}"/>
              </a:ext>
            </a:extLst>
          </p:cNvPr>
          <p:cNvSpPr txBox="1"/>
          <p:nvPr/>
        </p:nvSpPr>
        <p:spPr>
          <a:xfrm>
            <a:off x="2230074" y="6026090"/>
            <a:ext cx="35121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Table 2: Riley Concept Evaluation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4D437D-4ACC-08C2-1D50-1488F0E4BCE8}"/>
              </a:ext>
            </a:extLst>
          </p:cNvPr>
          <p:cNvSpPr txBox="1"/>
          <p:nvPr/>
        </p:nvSpPr>
        <p:spPr>
          <a:xfrm>
            <a:off x="8388990" y="602609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Figure 23: Riley Concepts</a:t>
            </a:r>
          </a:p>
        </p:txBody>
      </p:sp>
    </p:spTree>
    <p:extLst>
      <p:ext uri="{BB962C8B-B14F-4D97-AF65-F5344CB8AC3E}">
        <p14:creationId xmlns:p14="http://schemas.microsoft.com/office/powerpoint/2010/main" val="6780157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AD4CF-38CB-1FBD-20A9-0BCA5D2632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3A9B0BD6-1F16-E355-CD1A-8DF295AC6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7261" y="443744"/>
            <a:ext cx="9363528" cy="87015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>
                <a:latin typeface="Arial"/>
                <a:cs typeface="Arial"/>
              </a:rPr>
              <a:t>Concept </a:t>
            </a:r>
            <a:r>
              <a:rPr lang="en-US" sz="4000">
                <a:latin typeface="Arial"/>
                <a:cs typeface="Arial"/>
              </a:rPr>
              <a:t>Generation, Evaluation, and Selection</a:t>
            </a:r>
            <a:endParaRPr lang="en-US" b="1" kern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BB100AB-53B4-E05E-37E7-41668BB1064E}"/>
              </a:ext>
            </a:extLst>
          </p:cNvPr>
          <p:cNvSpPr txBox="1">
            <a:spLocks/>
          </p:cNvSpPr>
          <p:nvPr/>
        </p:nvSpPr>
        <p:spPr>
          <a:xfrm>
            <a:off x="10955661" y="6567566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err="1">
                <a:latin typeface="Calibri"/>
                <a:ea typeface="Calibri"/>
                <a:cs typeface="Arial"/>
              </a:rPr>
              <a:t>Sichao</a:t>
            </a:r>
            <a:r>
              <a:rPr lang="en-US" sz="2000" i="1">
                <a:latin typeface="Calibri"/>
                <a:ea typeface="Calibri"/>
                <a:cs typeface="Arial"/>
              </a:rPr>
              <a:t>, 19</a:t>
            </a:r>
            <a:endParaRPr lang="en-US" sz="2000" i="1"/>
          </a:p>
        </p:txBody>
      </p:sp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CE76D0F5-3608-98E7-5968-D67537808C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3425187"/>
              </p:ext>
            </p:extLst>
          </p:nvPr>
        </p:nvGraphicFramePr>
        <p:xfrm>
          <a:off x="798999" y="1539687"/>
          <a:ext cx="6147692" cy="427532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536923">
                  <a:extLst>
                    <a:ext uri="{9D8B030D-6E8A-4147-A177-3AD203B41FA5}">
                      <a16:colId xmlns:a16="http://schemas.microsoft.com/office/drawing/2014/main" val="728299575"/>
                    </a:ext>
                  </a:extLst>
                </a:gridCol>
                <a:gridCol w="1536923">
                  <a:extLst>
                    <a:ext uri="{9D8B030D-6E8A-4147-A177-3AD203B41FA5}">
                      <a16:colId xmlns:a16="http://schemas.microsoft.com/office/drawing/2014/main" val="3801687149"/>
                    </a:ext>
                  </a:extLst>
                </a:gridCol>
                <a:gridCol w="1536923">
                  <a:extLst>
                    <a:ext uri="{9D8B030D-6E8A-4147-A177-3AD203B41FA5}">
                      <a16:colId xmlns:a16="http://schemas.microsoft.com/office/drawing/2014/main" val="2508674586"/>
                    </a:ext>
                  </a:extLst>
                </a:gridCol>
                <a:gridCol w="1536923">
                  <a:extLst>
                    <a:ext uri="{9D8B030D-6E8A-4147-A177-3AD203B41FA5}">
                      <a16:colId xmlns:a16="http://schemas.microsoft.com/office/drawing/2014/main" val="2619734149"/>
                    </a:ext>
                  </a:extLst>
                </a:gridCol>
              </a:tblGrid>
              <a:tr h="125834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altLang="zh-CN" sz="2000" b="1" u="none" strike="noStrike" noProof="0">
                          <a:solidFill>
                            <a:schemeClr val="bg1"/>
                          </a:solidFill>
                        </a:rPr>
                        <a:t>Criteria</a:t>
                      </a:r>
                      <a:endParaRPr lang="zh-CN" sz="200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2000" b="0" u="none" strike="noStrike" noProof="0">
                          <a:solidFill>
                            <a:schemeClr val="bg1"/>
                          </a:solidFill>
                        </a:rPr>
                        <a:t>Basic magnetic hook</a:t>
                      </a:r>
                    </a:p>
                    <a:p>
                      <a:pPr lvl="0">
                        <a:buNone/>
                      </a:pPr>
                      <a:endParaRPr lang="zh-CN" altLang="en-US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2000" b="0" u="none" strike="noStrike" noProof="0">
                          <a:solidFill>
                            <a:schemeClr val="bg1"/>
                          </a:solidFill>
                        </a:rPr>
                        <a:t>Pegboard power drill holder</a:t>
                      </a:r>
                    </a:p>
                    <a:p>
                      <a:pPr lvl="0">
                        <a:buNone/>
                      </a:pPr>
                      <a:endParaRPr lang="zh-CN" altLang="en-US" sz="200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2000" b="0" u="none" strike="noStrike" noProof="0">
                          <a:solidFill>
                            <a:schemeClr val="bg1"/>
                          </a:solidFill>
                        </a:rPr>
                        <a:t>RC car steering knuckle</a:t>
                      </a:r>
                    </a:p>
                    <a:p>
                      <a:pPr lvl="0">
                        <a:buNone/>
                      </a:pPr>
                      <a:endParaRPr lang="zh-CN" altLang="en-US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2727967"/>
                  </a:ext>
                </a:extLst>
              </a:tr>
              <a:tr h="94677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zh-CN" sz="1800" b="1" u="none" strike="noStrike" noProof="0"/>
                        <a:t>Functional Complexity</a:t>
                      </a:r>
                      <a:endParaRPr lang="zh-CN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b="1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zh-CN" sz="1800" b="1" u="none" strike="noStrike" noProof="0"/>
                        <a:t>Moderate</a:t>
                      </a:r>
                      <a:endParaRPr lang="zh-CN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b="1"/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5607468"/>
                  </a:ext>
                </a:extLst>
              </a:tr>
              <a:tr h="114266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zh-CN" sz="1800" b="1" u="none" strike="noStrike" noProof="0"/>
                        <a:t>Fit &amp; Integration with Assembly</a:t>
                      </a:r>
                      <a:endParaRPr lang="zh-CN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zh-CN" sz="1800" b="1" u="none" strike="noStrike" noProof="0"/>
                        <a:t>Moderate</a:t>
                      </a:r>
                      <a:endParaRPr lang="zh-CN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b="1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b="1"/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6673008"/>
                  </a:ext>
                </a:extLst>
              </a:tr>
              <a:tr h="88148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zh-CN" sz="1800" b="1" u="none" strike="noStrike" noProof="0"/>
                        <a:t>Topology Optimization</a:t>
                      </a:r>
                      <a:endParaRPr lang="zh-CN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b="1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zh-CN" sz="1800" b="1" u="none" strike="noStrike" noProof="0"/>
                        <a:t>Moderate</a:t>
                      </a:r>
                      <a:endParaRPr lang="zh-CN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b="1"/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9647365"/>
                  </a:ext>
                </a:extLst>
              </a:tr>
            </a:tbl>
          </a:graphicData>
        </a:graphic>
      </p:graphicFrame>
      <p:pic>
        <p:nvPicPr>
          <p:cNvPr id="8" name="图片 7" descr="图片包含 机械, 室内, 桌子&#10;&#10;AI 生成的内容可能不正确。">
            <a:extLst>
              <a:ext uri="{FF2B5EF4-FFF2-40B4-BE49-F238E27FC236}">
                <a16:creationId xmlns:a16="http://schemas.microsoft.com/office/drawing/2014/main" id="{41820B96-86DB-CB42-F08D-78567B98FC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9095" y="1726812"/>
            <a:ext cx="2137471" cy="2314033"/>
          </a:xfrm>
          <a:prstGeom prst="rect">
            <a:avLst/>
          </a:prstGeom>
        </p:spPr>
      </p:pic>
      <p:pic>
        <p:nvPicPr>
          <p:cNvPr id="10" name="图片 9" descr="图片包含 桌子, 电脑, 游戏机, 站&#10;&#10;AI 生成的内容可能不正确。">
            <a:extLst>
              <a:ext uri="{FF2B5EF4-FFF2-40B4-BE49-F238E27FC236}">
                <a16:creationId xmlns:a16="http://schemas.microsoft.com/office/drawing/2014/main" id="{EF83B9D3-CFE4-8A83-BB73-E9507C36C0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4180" y="4039658"/>
            <a:ext cx="4483410" cy="2118423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6A9AFDDC-6FA9-A23E-0EB4-98D1DABB86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66094" y="1542738"/>
            <a:ext cx="2866869" cy="288560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160DF26-73E4-4618-253A-C18361E57511}"/>
              </a:ext>
            </a:extLst>
          </p:cNvPr>
          <p:cNvSpPr txBox="1"/>
          <p:nvPr/>
        </p:nvSpPr>
        <p:spPr>
          <a:xfrm>
            <a:off x="2118220" y="5886274"/>
            <a:ext cx="35121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Table 4: </a:t>
            </a:r>
            <a:r>
              <a:rPr lang="en-US" i="1" err="1">
                <a:ea typeface="Calibri"/>
                <a:cs typeface="Calibri"/>
              </a:rPr>
              <a:t>Sichao</a:t>
            </a:r>
            <a:r>
              <a:rPr lang="en-US" i="1">
                <a:ea typeface="Calibri"/>
                <a:cs typeface="Calibri"/>
              </a:rPr>
              <a:t> Concept Evaluation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3703516-00FB-69CA-8D9C-EE9E8AE5269F}"/>
              </a:ext>
            </a:extLst>
          </p:cNvPr>
          <p:cNvSpPr txBox="1"/>
          <p:nvPr/>
        </p:nvSpPr>
        <p:spPr>
          <a:xfrm>
            <a:off x="7599027" y="6075026"/>
            <a:ext cx="35121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Figure 25: </a:t>
            </a:r>
            <a:r>
              <a:rPr lang="en-US" i="1" err="1">
                <a:ea typeface="Calibri"/>
                <a:cs typeface="Calibri"/>
              </a:rPr>
              <a:t>Sichao</a:t>
            </a:r>
            <a:r>
              <a:rPr lang="en-US" i="1">
                <a:ea typeface="Calibri"/>
                <a:cs typeface="Calibri"/>
              </a:rPr>
              <a:t> Concepts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1492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DDA97C-7377-5218-4519-0044909EE8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74CED84-AE41-35B8-B30C-FCEBB0142F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3842" y="2967565"/>
            <a:ext cx="8664315" cy="928319"/>
          </a:xfrm>
        </p:spPr>
        <p:txBody>
          <a:bodyPr>
            <a:normAutofit/>
          </a:bodyPr>
          <a:lstStyle/>
          <a:p>
            <a:r>
              <a:rPr lang="en-US">
                <a:latin typeface="Arial"/>
                <a:ea typeface="Calibri"/>
                <a:cs typeface="Arial"/>
                <a:sym typeface="Oswald"/>
              </a:rPr>
              <a:t>Project Management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A108E2-6C64-7453-488F-22ABEB38EA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8209" y="5556228"/>
            <a:ext cx="1773835" cy="136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7939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8DB142-1240-352E-211D-CAC67FF70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C576F924-CBC3-AA3B-6C66-70093B388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90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latin typeface="Arial"/>
                <a:cs typeface="Arial"/>
              </a:rPr>
              <a:t>Semester 1 GANTT Chart</a:t>
            </a:r>
            <a:endParaRPr lang="en-US" b="1" kern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9F1B687-7E46-1594-48EC-3D945930C335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20</a:t>
            </a:r>
            <a:endParaRPr lang="en-US" sz="2000" i="1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8AD8A5-3DC2-6261-82AE-49482A399F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168" y="1853319"/>
            <a:ext cx="12129663" cy="3547958"/>
          </a:xfrm>
          <a:prstGeom prst="rect">
            <a:avLst/>
          </a:prstGeom>
        </p:spPr>
      </p:pic>
      <p:sp>
        <p:nvSpPr>
          <p:cNvPr id="3" name="文本框 6">
            <a:extLst>
              <a:ext uri="{FF2B5EF4-FFF2-40B4-BE49-F238E27FC236}">
                <a16:creationId xmlns:a16="http://schemas.microsoft.com/office/drawing/2014/main" id="{0D0A38B5-0A61-32E4-8A4A-2B76598CC3AB}"/>
              </a:ext>
            </a:extLst>
          </p:cNvPr>
          <p:cNvSpPr txBox="1"/>
          <p:nvPr/>
        </p:nvSpPr>
        <p:spPr>
          <a:xfrm>
            <a:off x="4135701" y="5407546"/>
            <a:ext cx="393458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i="1">
                <a:ea typeface="Calibri"/>
                <a:cs typeface="Calibri"/>
              </a:rPr>
              <a:t>Figure 26: S1 GANTT Chart </a:t>
            </a:r>
            <a:endParaRPr lang="zh-CN" sz="1600">
              <a:ea typeface="等线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3739874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A1D0AA-0A58-3B9A-3EDE-6CC5CD5E78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36E30-D62A-5BFF-6910-11B9490CF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0004"/>
            <a:ext cx="10515600" cy="979013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Semester 2 GANTT Chart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3DB4DF3-5C27-22F4-AEA9-E2513E7E8B0C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21</a:t>
            </a:r>
            <a:endParaRPr lang="en-US" sz="2000" i="1"/>
          </a:p>
        </p:txBody>
      </p:sp>
      <p:sp>
        <p:nvSpPr>
          <p:cNvPr id="5" name="文本框 6">
            <a:extLst>
              <a:ext uri="{FF2B5EF4-FFF2-40B4-BE49-F238E27FC236}">
                <a16:creationId xmlns:a16="http://schemas.microsoft.com/office/drawing/2014/main" id="{4EED86C7-92CF-C50B-4CF0-220BCB2F3752}"/>
              </a:ext>
            </a:extLst>
          </p:cNvPr>
          <p:cNvSpPr txBox="1"/>
          <p:nvPr/>
        </p:nvSpPr>
        <p:spPr>
          <a:xfrm>
            <a:off x="3709261" y="5994776"/>
            <a:ext cx="435402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i="1">
                <a:ea typeface="Calibri"/>
                <a:cs typeface="Calibri"/>
              </a:rPr>
              <a:t>Figure 27: S2 GANTT Chart </a:t>
            </a:r>
            <a:endParaRPr lang="zh-CN">
              <a:ea typeface="等线"/>
              <a:cs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A808D6-22E0-BDE3-78F7-AB619A1EBD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901" y="1140677"/>
            <a:ext cx="9708198" cy="4854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7308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9A921B-67FA-BACB-28CE-3D496A12B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155DC-B647-89CE-1EF3-0A6B71474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7479" y="171128"/>
            <a:ext cx="3433665" cy="1541220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Budget and BOM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D3D2A2D-B1D4-6134-FD3E-26A5510BA6D2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err="1">
                <a:latin typeface="Calibri"/>
                <a:ea typeface="Calibri"/>
                <a:cs typeface="Arial"/>
              </a:rPr>
              <a:t>Sichao</a:t>
            </a:r>
            <a:r>
              <a:rPr lang="en-US" sz="2000" i="1">
                <a:latin typeface="Calibri"/>
                <a:ea typeface="Calibri"/>
                <a:cs typeface="Arial"/>
              </a:rPr>
              <a:t>, 22</a:t>
            </a:r>
            <a:endParaRPr lang="en-US" sz="2000" i="1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B4686910-5BFA-B996-A574-311C9E154DF8}"/>
              </a:ext>
            </a:extLst>
          </p:cNvPr>
          <p:cNvSpPr txBox="1"/>
          <p:nvPr/>
        </p:nvSpPr>
        <p:spPr>
          <a:xfrm>
            <a:off x="87990" y="1712348"/>
            <a:ext cx="3758513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altLang="zh-CN" sz="2800" b="1">
                <a:ea typeface="+mn-lt"/>
                <a:cs typeface="+mn-lt"/>
              </a:rPr>
              <a:t>P</a:t>
            </a:r>
            <a:r>
              <a:rPr lang="zh-CN" sz="2800" b="1">
                <a:ea typeface="+mn-lt"/>
                <a:cs typeface="+mn-lt"/>
              </a:rPr>
              <a:t>urchased</a:t>
            </a:r>
            <a:r>
              <a:rPr lang="en-US" altLang="zh-CN" sz="2800" b="1">
                <a:ea typeface="+mn-lt"/>
                <a:cs typeface="+mn-lt"/>
              </a:rPr>
              <a:t>:</a:t>
            </a:r>
            <a:endParaRPr lang="zh-CN" altLang="en-US" sz="2800" b="1">
              <a:ea typeface="等线" panose="02010600030101010101" pitchFamily="2" charset="-122"/>
              <a:cs typeface="+mn-lt"/>
            </a:endParaRPr>
          </a:p>
          <a:p>
            <a:r>
              <a:rPr lang="en-US" altLang="zh-CN" sz="2800" b="1">
                <a:ea typeface="+mn-lt"/>
                <a:cs typeface="+mn-lt"/>
              </a:rPr>
              <a:t>23</a:t>
            </a:r>
            <a:r>
              <a:rPr lang="zh-CN" sz="2800" b="1">
                <a:ea typeface="+mn-lt"/>
                <a:cs typeface="+mn-lt"/>
              </a:rPr>
              <a:t> of 23 items </a:t>
            </a:r>
            <a:br>
              <a:rPr lang="zh-CN" altLang="en-US" sz="2800" b="1">
                <a:ea typeface="+mn-lt"/>
                <a:cs typeface="+mn-lt"/>
              </a:rPr>
            </a:br>
            <a:r>
              <a:rPr lang="zh-CN" sz="2800" b="1">
                <a:ea typeface="+mn-lt"/>
                <a:cs typeface="+mn-lt"/>
              </a:rPr>
              <a:t>(</a:t>
            </a:r>
            <a:r>
              <a:rPr lang="en-US" altLang="zh-CN" sz="2800" b="1">
                <a:ea typeface="+mn-lt"/>
                <a:cs typeface="+mn-lt"/>
              </a:rPr>
              <a:t>100</a:t>
            </a:r>
            <a:r>
              <a:rPr lang="zh-CN" sz="2800" b="1">
                <a:ea typeface="+mn-lt"/>
                <a:cs typeface="+mn-lt"/>
              </a:rPr>
              <a:t>%)</a:t>
            </a:r>
            <a:endParaRPr lang="zh-CN" altLang="en-US" sz="2800" b="1">
              <a:ea typeface="等线" panose="02010600030101010101" pitchFamily="2" charset="-122"/>
              <a:cs typeface="+mn-lt"/>
            </a:endParaRPr>
          </a:p>
          <a:p>
            <a:endParaRPr lang="zh-CN" sz="2800" b="1">
              <a:ea typeface="+mn-lt"/>
              <a:cs typeface="+mn-lt"/>
            </a:endParaRPr>
          </a:p>
          <a:p>
            <a:r>
              <a:rPr lang="en-US" altLang="zh-CN" sz="2800" b="1">
                <a:ea typeface="+mn-lt"/>
                <a:cs typeface="+mn-lt"/>
              </a:rPr>
              <a:t>On Hand：23 of 23 items (100%)</a:t>
            </a:r>
            <a:endParaRPr lang="zh-CN" sz="2800" b="1">
              <a:ea typeface="+mn-lt"/>
              <a:cs typeface="+mn-lt"/>
            </a:endParaRPr>
          </a:p>
          <a:p>
            <a:endParaRPr lang="en-US" altLang="zh-CN" sz="2800" b="1">
              <a:ea typeface="+mn-lt"/>
              <a:cs typeface="+mn-lt"/>
            </a:endParaRPr>
          </a:p>
          <a:p>
            <a:r>
              <a:rPr lang="en-US" altLang="zh-CN" sz="2800" b="1">
                <a:ea typeface="+mn-lt"/>
                <a:cs typeface="+mn-lt"/>
              </a:rPr>
              <a:t>Remaining:</a:t>
            </a:r>
            <a:endParaRPr lang="zh-CN" altLang="en-US" sz="2800" b="1">
              <a:ea typeface="等线"/>
              <a:cs typeface="+mn-lt"/>
            </a:endParaRPr>
          </a:p>
          <a:p>
            <a:r>
              <a:rPr lang="en-US" altLang="zh-CN" sz="2800" b="1">
                <a:ea typeface="+mn-lt"/>
                <a:cs typeface="+mn-lt"/>
              </a:rPr>
              <a:t>0</a:t>
            </a:r>
            <a:r>
              <a:rPr lang="zh-CN" sz="2800" b="1">
                <a:ea typeface="+mn-lt"/>
                <a:cs typeface="+mn-lt"/>
              </a:rPr>
              <a:t> items </a:t>
            </a:r>
            <a:endParaRPr lang="zh-CN" sz="2800" b="1">
              <a:ea typeface="等线"/>
              <a:cs typeface="Calibri"/>
            </a:endParaRPr>
          </a:p>
        </p:txBody>
      </p:sp>
      <p:sp>
        <p:nvSpPr>
          <p:cNvPr id="3" name="文本框 6">
            <a:extLst>
              <a:ext uri="{FF2B5EF4-FFF2-40B4-BE49-F238E27FC236}">
                <a16:creationId xmlns:a16="http://schemas.microsoft.com/office/drawing/2014/main" id="{9F88604B-53FE-302D-2E2E-B84F3331887E}"/>
              </a:ext>
            </a:extLst>
          </p:cNvPr>
          <p:cNvSpPr txBox="1"/>
          <p:nvPr/>
        </p:nvSpPr>
        <p:spPr>
          <a:xfrm>
            <a:off x="6304869" y="6153018"/>
            <a:ext cx="27741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Figure 28: Purchasing Plan </a:t>
            </a:r>
            <a:endParaRPr lang="zh-CN">
              <a:ea typeface="等线"/>
              <a:cs typeface="Calibri"/>
            </a:endParaRP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91854674-57D6-2796-2AFA-61CA8C4E83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4027" y="549640"/>
            <a:ext cx="9073082" cy="5610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03678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E6BB9E-CC5A-920E-2410-F39E2BA64C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132B317-8D96-566F-7162-3C62902FF0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3842" y="2887953"/>
            <a:ext cx="8664315" cy="1087543"/>
          </a:xfrm>
        </p:spPr>
        <p:txBody>
          <a:bodyPr>
            <a:normAutofit/>
          </a:bodyPr>
          <a:lstStyle/>
          <a:p>
            <a:r>
              <a:rPr lang="en-US">
                <a:latin typeface="Arial"/>
                <a:ea typeface="Calibri"/>
                <a:cs typeface="Arial"/>
                <a:sym typeface="Oswald"/>
              </a:rPr>
              <a:t>Optimization</a:t>
            </a:r>
            <a:endParaRPr lang="en-US">
              <a:ea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05D2BE-7B96-B7A7-1F40-736338019B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8209" y="5556228"/>
            <a:ext cx="1773835" cy="136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4598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8EF6C1-84D3-194C-7E3E-5E45B0B0C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2BA06-F60B-F13E-C492-A5DD82A85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Engineering Calculations- Erik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B065712-AE80-4D0C-3231-99FE685D31C2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23</a:t>
            </a:r>
            <a:endParaRPr lang="en-US" sz="2000" i="1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012F17-9045-A0F7-78BF-792B619D05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6267" y="1715859"/>
            <a:ext cx="2428096" cy="43621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US" sz="2400" b="1">
                <a:latin typeface="Arial"/>
                <a:cs typeface="Arial"/>
              </a:rPr>
              <a:t>Applied boundary conditions used in FEA and a volume constraint of 0.5</a:t>
            </a:r>
            <a:endParaRPr lang="en-US" sz="2400"/>
          </a:p>
          <a:p>
            <a:pPr marL="457200" indent="-457200"/>
            <a:r>
              <a:rPr lang="en-US" sz="2400" b="1">
                <a:latin typeface="Arial"/>
                <a:cs typeface="Arial"/>
              </a:rPr>
              <a:t>Calculated new loads using actual dimensions </a:t>
            </a:r>
            <a:endParaRPr lang="en-US" sz="2400" b="1"/>
          </a:p>
        </p:txBody>
      </p:sp>
      <p:pic>
        <p:nvPicPr>
          <p:cNvPr id="3" name="Picture 2" descr="A metal object with holes&#10;&#10;AI-generated content may be incorrect.">
            <a:extLst>
              <a:ext uri="{FF2B5EF4-FFF2-40B4-BE49-F238E27FC236}">
                <a16:creationId xmlns:a16="http://schemas.microsoft.com/office/drawing/2014/main" id="{E9F5335B-9AB5-9F80-C201-4776ADB53F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72" t="12615" r="4680" b="6362"/>
          <a:stretch>
            <a:fillRect/>
          </a:stretch>
        </p:blipFill>
        <p:spPr>
          <a:xfrm>
            <a:off x="2495519" y="1618977"/>
            <a:ext cx="3106290" cy="2277979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D6067CD-07DA-9021-0615-645A86B27521}"/>
              </a:ext>
            </a:extLst>
          </p:cNvPr>
          <p:cNvSpPr txBox="1">
            <a:spLocks/>
          </p:cNvSpPr>
          <p:nvPr/>
        </p:nvSpPr>
        <p:spPr>
          <a:xfrm>
            <a:off x="5988053" y="1825650"/>
            <a:ext cx="2383590" cy="36074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600" b="1">
                <a:latin typeface="Calibri"/>
                <a:ea typeface="Calibri"/>
                <a:cs typeface="Arial"/>
              </a:rPr>
              <a:t>Excavator Arm</a:t>
            </a:r>
            <a:endParaRPr lang="en-US"/>
          </a:p>
          <a:p>
            <a:pPr marL="457200" indent="-457200"/>
            <a:r>
              <a:rPr lang="en-US">
                <a:latin typeface="Calibri"/>
                <a:ea typeface="Calibri"/>
                <a:cs typeface="Arial"/>
              </a:rPr>
              <a:t>SS316L Ys = 170MPa</a:t>
            </a:r>
          </a:p>
          <a:p>
            <a:pPr marL="457200" indent="-457200"/>
            <a:r>
              <a:rPr lang="en-US">
                <a:latin typeface="Calibri"/>
                <a:ea typeface="Calibri"/>
                <a:cs typeface="Arial"/>
              </a:rPr>
              <a:t>Max Stress = 0.031MPa</a:t>
            </a:r>
          </a:p>
          <a:p>
            <a:pPr marL="457200" indent="-457200"/>
            <a:r>
              <a:rPr lang="en-US" err="1">
                <a:latin typeface="Calibri"/>
                <a:ea typeface="Calibri"/>
                <a:cs typeface="Arial"/>
              </a:rPr>
              <a:t>FoS</a:t>
            </a:r>
            <a:r>
              <a:rPr lang="en-US">
                <a:latin typeface="Calibri"/>
                <a:ea typeface="Calibri"/>
                <a:cs typeface="Arial"/>
              </a:rPr>
              <a:t> = 5483</a:t>
            </a:r>
            <a:endParaRPr lang="en-US">
              <a:latin typeface="Calibri"/>
              <a:ea typeface="Calibri"/>
            </a:endParaRPr>
          </a:p>
        </p:txBody>
      </p:sp>
      <p:sp>
        <p:nvSpPr>
          <p:cNvPr id="10" name="文本框 10">
            <a:extLst>
              <a:ext uri="{FF2B5EF4-FFF2-40B4-BE49-F238E27FC236}">
                <a16:creationId xmlns:a16="http://schemas.microsoft.com/office/drawing/2014/main" id="{7B20B41D-9FCE-E8DB-0A8F-F742AA2E558E}"/>
              </a:ext>
            </a:extLst>
          </p:cNvPr>
          <p:cNvSpPr txBox="1"/>
          <p:nvPr/>
        </p:nvSpPr>
        <p:spPr>
          <a:xfrm>
            <a:off x="3235755" y="5559407"/>
            <a:ext cx="279827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altLang="zh-CN" sz="2400" i="1">
                <a:ea typeface="+mn-lt"/>
                <a:cs typeface="Calibri"/>
              </a:rPr>
              <a:t>Figure 34: Optimized Stick FEA  </a:t>
            </a:r>
            <a:endParaRPr lang="en-US" altLang="zh-CN" sz="2400" i="1">
              <a:ea typeface="Calibri"/>
              <a:cs typeface="Calibri"/>
            </a:endParaRPr>
          </a:p>
        </p:txBody>
      </p:sp>
      <p:sp>
        <p:nvSpPr>
          <p:cNvPr id="12" name="文本框 10">
            <a:extLst>
              <a:ext uri="{FF2B5EF4-FFF2-40B4-BE49-F238E27FC236}">
                <a16:creationId xmlns:a16="http://schemas.microsoft.com/office/drawing/2014/main" id="{E901ED49-D08F-9C82-2916-9ED4D6DCBF6B}"/>
              </a:ext>
            </a:extLst>
          </p:cNvPr>
          <p:cNvSpPr txBox="1"/>
          <p:nvPr/>
        </p:nvSpPr>
        <p:spPr>
          <a:xfrm>
            <a:off x="8868400" y="5247057"/>
            <a:ext cx="2761066" cy="83099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i="1">
                <a:ea typeface="Calibri"/>
                <a:cs typeface="Calibri"/>
              </a:rPr>
              <a:t>Figure 35: Min/Max Stress</a:t>
            </a:r>
            <a:endParaRPr lang="zh-CN" altLang="en-US" sz="2400">
              <a:ea typeface="等线"/>
              <a:cs typeface="Calibri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3722B0D-290F-E19E-B1A4-BD9D2717DF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151" b="6151"/>
          <a:stretch/>
        </p:blipFill>
        <p:spPr>
          <a:xfrm rot="17080754">
            <a:off x="3495785" y="3487102"/>
            <a:ext cx="1322520" cy="2811518"/>
          </a:xfrm>
          <a:prstGeom prst="rect">
            <a:avLst/>
          </a:prstGeom>
        </p:spPr>
      </p:pic>
      <p:pic>
        <p:nvPicPr>
          <p:cNvPr id="16" name="Picture 15" descr="A close-up of a model of a bone&#10;&#10;AI-generated content may be incorrect.">
            <a:extLst>
              <a:ext uri="{FF2B5EF4-FFF2-40B4-BE49-F238E27FC236}">
                <a16:creationId xmlns:a16="http://schemas.microsoft.com/office/drawing/2014/main" id="{5CEE3ACE-9C94-2AB1-0746-90FD021800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1643" y="1715859"/>
            <a:ext cx="3585056" cy="345774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A1482E-28AF-095A-AB7F-6130068F635A}"/>
              </a:ext>
            </a:extLst>
          </p:cNvPr>
          <p:cNvSpPr txBox="1"/>
          <p:nvPr/>
        </p:nvSpPr>
        <p:spPr>
          <a:xfrm>
            <a:off x="2608717" y="3896956"/>
            <a:ext cx="3266138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zh-CN" i="1">
                <a:ea typeface="等线"/>
              </a:rPr>
              <a:t>Figure 33: </a:t>
            </a:r>
            <a:r>
              <a:rPr lang="en-US" altLang="zh-CN" i="1" err="1">
                <a:ea typeface="等线"/>
              </a:rPr>
              <a:t>nTop</a:t>
            </a:r>
            <a:r>
              <a:rPr lang="en-US" altLang="zh-CN" i="1">
                <a:ea typeface="等线"/>
              </a:rPr>
              <a:t> Optimized Stick</a:t>
            </a:r>
            <a:endParaRPr lang="en-US" altLang="zh-CN" i="1">
              <a:ea typeface="等线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961555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C877CD-D6C1-17DC-3BA8-BFC065C70B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4EF4F-BD18-24D9-4046-F815D978F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0004"/>
            <a:ext cx="10515600" cy="979013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Excavator Stick Prototype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52176D7-8810-BBA2-1771-9BB407FE6F3E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24</a:t>
            </a:r>
            <a:endParaRPr lang="en-US" sz="2000" i="1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675DA62A-3ADC-F60C-3D21-97C2E5C11CD1}"/>
              </a:ext>
            </a:extLst>
          </p:cNvPr>
          <p:cNvSpPr txBox="1">
            <a:spLocks/>
          </p:cNvSpPr>
          <p:nvPr/>
        </p:nvSpPr>
        <p:spPr>
          <a:xfrm>
            <a:off x="107399" y="1519991"/>
            <a:ext cx="5341920" cy="505163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600" b="1">
                <a:latin typeface="Calibri"/>
                <a:ea typeface="Calibri"/>
                <a:cs typeface="Arial"/>
              </a:rPr>
              <a:t>Questions:</a:t>
            </a:r>
            <a:endParaRPr lang="en-US" sz="3600">
              <a:latin typeface="Calibri"/>
              <a:ea typeface="Calibri"/>
            </a:endParaRPr>
          </a:p>
          <a:p>
            <a:pPr marL="571500" indent="-571500">
              <a:buFont typeface="Arial"/>
              <a:buChar char="•"/>
            </a:pPr>
            <a:r>
              <a:rPr lang="en-US" sz="3200">
                <a:latin typeface="Calibri"/>
                <a:ea typeface="Calibri"/>
                <a:cs typeface="Calibri"/>
              </a:rPr>
              <a:t>Does it fit?</a:t>
            </a:r>
            <a:endParaRPr lang="en-US" sz="320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1028700" lvl="1" indent="-571500">
              <a:buFont typeface="Courier New,monospace"/>
              <a:buChar char="o"/>
            </a:pPr>
            <a:r>
              <a:rPr lang="en-US" sz="2800">
                <a:latin typeface="Calibri"/>
                <a:ea typeface="Calibri"/>
                <a:cs typeface="Calibri"/>
              </a:rPr>
              <a:t>Connect to Bucket/Pins</a:t>
            </a:r>
          </a:p>
          <a:p>
            <a:pPr marL="1028700" lvl="1" indent="-571500">
              <a:buFont typeface="Courier New,monospace"/>
              <a:buChar char="o"/>
            </a:pPr>
            <a:r>
              <a:rPr lang="en-US" sz="2800">
                <a:latin typeface="Calibri"/>
                <a:ea typeface="Calibri"/>
                <a:cs typeface="Calibri"/>
              </a:rPr>
              <a:t>Connect to Boom</a:t>
            </a:r>
            <a:endParaRPr lang="en-US">
              <a:ea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b="1">
                <a:latin typeface="Calibri"/>
                <a:ea typeface="Calibri"/>
                <a:cs typeface="Arial"/>
              </a:rPr>
              <a:t>Methods:</a:t>
            </a:r>
          </a:p>
          <a:p>
            <a:pPr marL="571500" indent="-571500"/>
            <a:r>
              <a:rPr lang="en-US" sz="3200">
                <a:latin typeface="Calibri"/>
                <a:ea typeface="Calibri"/>
                <a:cs typeface="Arial"/>
              </a:rPr>
              <a:t>3D printed in PLA</a:t>
            </a:r>
          </a:p>
          <a:p>
            <a:pPr marL="571500" indent="-571500"/>
            <a:endParaRPr lang="en-US" sz="3200">
              <a:latin typeface="Calibri"/>
              <a:ea typeface="Calibri"/>
              <a:cs typeface="Arial"/>
            </a:endParaRPr>
          </a:p>
          <a:p>
            <a:pPr marL="571500" indent="-571500"/>
            <a:endParaRPr lang="en-US" sz="3200">
              <a:latin typeface="Calibri"/>
              <a:ea typeface="Calibri"/>
              <a:cs typeface="Arial"/>
            </a:endParaRPr>
          </a:p>
          <a:p>
            <a:pPr marL="571500" indent="-571500"/>
            <a:endParaRPr lang="en-US" sz="32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  <a:p>
            <a:pPr marL="1028700" lvl="1" indent="-571500">
              <a:buFont typeface="Courier New" panose="020B0604020202020204" pitchFamily="34" charset="0"/>
              <a:buChar char="o"/>
            </a:pPr>
            <a:endParaRPr lang="en-US" sz="28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E9F055C7-471C-9198-1ED1-13AC393B0E34}"/>
              </a:ext>
            </a:extLst>
          </p:cNvPr>
          <p:cNvSpPr txBox="1">
            <a:spLocks/>
          </p:cNvSpPr>
          <p:nvPr/>
        </p:nvSpPr>
        <p:spPr>
          <a:xfrm>
            <a:off x="5134078" y="1522138"/>
            <a:ext cx="5341920" cy="505163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600" b="1">
                <a:latin typeface="Calibri"/>
                <a:ea typeface="Calibri"/>
                <a:cs typeface="Arial"/>
              </a:rPr>
              <a:t>Answers:</a:t>
            </a:r>
            <a:endParaRPr lang="en-US" sz="3600">
              <a:latin typeface="Calibri"/>
              <a:ea typeface="Calibri"/>
            </a:endParaRPr>
          </a:p>
          <a:p>
            <a:pPr marL="571500" indent="-571500">
              <a:buFont typeface="Arial"/>
              <a:buChar char="•"/>
            </a:pPr>
            <a:r>
              <a:rPr lang="en-US" sz="3200">
                <a:latin typeface="Calibri"/>
                <a:ea typeface="Calibri"/>
                <a:cs typeface="Calibri"/>
              </a:rPr>
              <a:t>Bucket: Yes</a:t>
            </a:r>
          </a:p>
          <a:p>
            <a:pPr marL="571500" indent="-571500">
              <a:buFont typeface="Arial"/>
              <a:buChar char="•"/>
            </a:pPr>
            <a:r>
              <a:rPr lang="en-US" sz="3200">
                <a:latin typeface="Calibri"/>
                <a:ea typeface="Calibri"/>
                <a:cs typeface="Calibri"/>
              </a:rPr>
              <a:t>Pins: Yes</a:t>
            </a:r>
            <a:endParaRPr lang="en-US">
              <a:ea typeface="Calibri"/>
            </a:endParaRPr>
          </a:p>
          <a:p>
            <a:pPr marL="571500" indent="-571500">
              <a:buFont typeface="Arial"/>
              <a:buChar char="•"/>
            </a:pPr>
            <a:r>
              <a:rPr lang="en-US" sz="3200">
                <a:latin typeface="Calibri"/>
                <a:ea typeface="Calibri"/>
                <a:cs typeface="Calibri"/>
              </a:rPr>
              <a:t>Boom: Yes</a:t>
            </a:r>
            <a:endParaRPr lang="en-US"/>
          </a:p>
          <a:p>
            <a:pPr marL="0" indent="0">
              <a:buFont typeface="Arial" panose="020B0604020202020204" pitchFamily="34" charset="0"/>
              <a:buNone/>
            </a:pPr>
            <a:endParaRPr lang="en-US" sz="3600" b="1">
              <a:latin typeface="Calibri"/>
              <a:ea typeface="Calibri"/>
              <a:cs typeface="Arial"/>
            </a:endParaRPr>
          </a:p>
          <a:p>
            <a:pPr marL="571500" indent="-571500"/>
            <a:endParaRPr lang="en-US" sz="3200">
              <a:latin typeface="Calibri"/>
              <a:ea typeface="Calibri"/>
              <a:cs typeface="Arial"/>
            </a:endParaRPr>
          </a:p>
          <a:p>
            <a:pPr marL="571500" indent="-571500"/>
            <a:endParaRPr lang="en-US" sz="3200">
              <a:latin typeface="Calibri"/>
              <a:ea typeface="Calibri"/>
              <a:cs typeface="Arial"/>
            </a:endParaRPr>
          </a:p>
          <a:p>
            <a:pPr marL="571500" indent="-571500"/>
            <a:endParaRPr lang="en-US" sz="3200">
              <a:latin typeface="Calibri"/>
              <a:ea typeface="Calibri"/>
              <a:cs typeface="Arial"/>
            </a:endParaRPr>
          </a:p>
          <a:p>
            <a:pPr marL="1028700" lvl="1" indent="-571500">
              <a:buFont typeface="Courier New" panose="020B0604020202020204" pitchFamily="34" charset="0"/>
              <a:buChar char="o"/>
            </a:pPr>
            <a:endParaRPr lang="en-US" sz="28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BAAE9422-1640-C568-AA4D-662CC96641A5}"/>
              </a:ext>
            </a:extLst>
          </p:cNvPr>
          <p:cNvSpPr txBox="1">
            <a:spLocks/>
          </p:cNvSpPr>
          <p:nvPr/>
        </p:nvSpPr>
        <p:spPr>
          <a:xfrm>
            <a:off x="109545" y="4794592"/>
            <a:ext cx="11674032" cy="15314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b="1">
                <a:latin typeface="Calibri"/>
                <a:ea typeface="Calibri"/>
                <a:cs typeface="Arial"/>
              </a:rPr>
              <a:t>Next Steps:</a:t>
            </a:r>
            <a:endParaRPr lang="en-US" sz="3600" b="1">
              <a:latin typeface="Calibri"/>
              <a:ea typeface="Calibri"/>
            </a:endParaRPr>
          </a:p>
          <a:p>
            <a:pPr marL="571500" indent="-571500"/>
            <a:r>
              <a:rPr lang="en-US" sz="3200">
                <a:latin typeface="Calibri"/>
                <a:ea typeface="Calibri"/>
                <a:cs typeface="Arial"/>
              </a:rPr>
              <a:t>Add additional necessary geometries</a:t>
            </a:r>
            <a:endParaRPr lang="en-US"/>
          </a:p>
          <a:p>
            <a:pPr marL="571500" indent="-571500"/>
            <a:r>
              <a:rPr lang="en-US" sz="3200">
                <a:latin typeface="Calibri"/>
                <a:ea typeface="Calibri"/>
                <a:cs typeface="Arial"/>
              </a:rPr>
              <a:t>Topology optimize with a print-orientation parameter</a:t>
            </a:r>
            <a:endParaRPr lang="en-US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3200">
              <a:latin typeface="Calibri"/>
              <a:ea typeface="Calibri"/>
              <a:cs typeface="Arial"/>
            </a:endParaRPr>
          </a:p>
          <a:p>
            <a:pPr marL="571500" indent="-571500"/>
            <a:endParaRPr lang="en-US" sz="3200">
              <a:latin typeface="Calibri"/>
              <a:ea typeface="Calibri"/>
              <a:cs typeface="Arial"/>
            </a:endParaRPr>
          </a:p>
          <a:p>
            <a:pPr marL="1028700" lvl="1" indent="-571500">
              <a:buFont typeface="Courier New" panose="020B0604020202020204" pitchFamily="34" charset="0"/>
              <a:buChar char="o"/>
            </a:pPr>
            <a:endParaRPr lang="en-US" sz="28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15962D-06BB-D167-8FEA-17DB6F0D40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978522" y="1518800"/>
            <a:ext cx="3800055" cy="37581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12A37DB-82E0-2641-2432-49A769F76CCC}"/>
              </a:ext>
            </a:extLst>
          </p:cNvPr>
          <p:cNvSpPr txBox="1"/>
          <p:nvPr/>
        </p:nvSpPr>
        <p:spPr>
          <a:xfrm>
            <a:off x="8406890" y="4961373"/>
            <a:ext cx="33829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i="1">
                <a:solidFill>
                  <a:srgbClr val="003466"/>
                </a:solidFill>
                <a:latin typeface="Calibri"/>
              </a:rPr>
              <a:t>Figure 36: Excavator Stick Prototype</a:t>
            </a:r>
            <a:endParaRPr lang="en-US" i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322377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7A45A9-C485-EBA8-732C-84D843DBCD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5566F-7C84-1ECD-D8C7-360CEC411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Engineering Calculations- Riley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7339DFC-AECC-54D2-9013-D41072BA4818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25</a:t>
            </a:r>
            <a:endParaRPr lang="en-US" sz="2000" i="1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0D38DE-891A-2EF2-DF3B-E12B7A5374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530" y="1547528"/>
            <a:ext cx="4535166" cy="39937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b="1"/>
              <a:t>Topology Optimizations in </a:t>
            </a:r>
            <a:r>
              <a:rPr lang="en-US" b="1" err="1"/>
              <a:t>nTop</a:t>
            </a:r>
            <a:endParaRPr lang="en-US" b="1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E360E53-4F1E-B3E1-9D3C-46A475DB9B2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-115187" y="3790254"/>
            <a:ext cx="3159270" cy="219688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AA28EE5-CB48-EEB9-552F-90952B65B9C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-115187" y="1813766"/>
            <a:ext cx="2543515" cy="2189429"/>
          </a:xfrm>
          <a:prstGeom prst="rect">
            <a:avLst/>
          </a:prstGeom>
        </p:spPr>
      </p:pic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07B13AC0-31DC-E526-1E78-E21ABEBCB6DC}"/>
              </a:ext>
            </a:extLst>
          </p:cNvPr>
          <p:cNvSpPr txBox="1">
            <a:spLocks/>
          </p:cNvSpPr>
          <p:nvPr/>
        </p:nvSpPr>
        <p:spPr>
          <a:xfrm>
            <a:off x="2874640" y="2050578"/>
            <a:ext cx="1720215" cy="393656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b="1"/>
              <a:t>Criteria:</a:t>
            </a:r>
          </a:p>
          <a:p>
            <a:r>
              <a:rPr lang="en-US" sz="2400"/>
              <a:t>Applied BCs used in FEA</a:t>
            </a:r>
          </a:p>
          <a:p>
            <a:r>
              <a:rPr lang="en-US" sz="2400"/>
              <a:t>Volume Constraint: 0.4</a:t>
            </a:r>
          </a:p>
          <a:p>
            <a:r>
              <a:rPr lang="en-US" sz="2400"/>
              <a:t>Symmetry Constraint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9C8B82A-9490-CD33-22F6-96D49E9D9634}"/>
              </a:ext>
            </a:extLst>
          </p:cNvPr>
          <p:cNvSpPr txBox="1"/>
          <p:nvPr/>
        </p:nvSpPr>
        <p:spPr>
          <a:xfrm>
            <a:off x="107969" y="5846544"/>
            <a:ext cx="2543515" cy="533936"/>
          </a:xfrm>
          <a:prstGeom prst="rect">
            <a:avLst/>
          </a:prstGeom>
          <a:noFill/>
        </p:spPr>
        <p:txBody>
          <a:bodyPr wrap="square" lIns="91440" tIns="45720" rIns="91440" bIns="45720" anchor="t">
            <a:normAutofit fontScale="85000" lnSpcReduction="10000"/>
          </a:bodyPr>
          <a:lstStyle/>
          <a:p>
            <a:pPr algn="ctr"/>
            <a:r>
              <a:rPr lang="en-US" altLang="zh-CN" i="1">
                <a:latin typeface="Arial"/>
                <a:ea typeface="等线"/>
                <a:cs typeface="Arial"/>
              </a:rPr>
              <a:t>Figure 29: Topology Optimized Hip Side Bracket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AD1E3BC-B3CF-08B3-D27F-E33B49F5C03F}"/>
              </a:ext>
            </a:extLst>
          </p:cNvPr>
          <p:cNvSpPr txBox="1"/>
          <p:nvPr/>
        </p:nvSpPr>
        <p:spPr>
          <a:xfrm>
            <a:off x="5086893" y="4662032"/>
            <a:ext cx="2402701" cy="9233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altLang="zh-CN" i="1">
                <a:latin typeface="Arial"/>
                <a:ea typeface="等线"/>
                <a:cs typeface="Arial"/>
              </a:rPr>
              <a:t>Figure 30: Topology Optimized Motor Side Bracket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B81521-45FB-7AC4-48DF-6AEBEC44E02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4594855" y="1747216"/>
            <a:ext cx="3346895" cy="2914816"/>
          </a:xfrm>
          <a:prstGeom prst="rect">
            <a:avLst/>
          </a:prstGeom>
        </p:spPr>
      </p:pic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31AA8432-137E-D122-E1BF-092634158562}"/>
              </a:ext>
            </a:extLst>
          </p:cNvPr>
          <p:cNvSpPr txBox="1">
            <a:spLocks/>
          </p:cNvSpPr>
          <p:nvPr/>
        </p:nvSpPr>
        <p:spPr>
          <a:xfrm>
            <a:off x="7871904" y="2050578"/>
            <a:ext cx="1890929" cy="39365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b="1" dirty="0"/>
              <a:t>Max Stress Results:</a:t>
            </a:r>
          </a:p>
          <a:p>
            <a:r>
              <a:rPr lang="en-US" sz="2400" b="1" dirty="0"/>
              <a:t>0.205 MPa</a:t>
            </a:r>
          </a:p>
          <a:p>
            <a:r>
              <a:rPr lang="en-US" sz="2400" b="1" dirty="0"/>
              <a:t>0.289 MPa</a:t>
            </a:r>
          </a:p>
          <a:p>
            <a:endParaRPr lang="en-US" sz="2400" b="1" dirty="0"/>
          </a:p>
          <a:p>
            <a:endParaRPr lang="en-US" sz="2400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4489921-52FA-69E0-9CD2-E4218482461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6" t="2956" r="11742"/>
          <a:stretch>
            <a:fillRect/>
          </a:stretch>
        </p:blipFill>
        <p:spPr>
          <a:xfrm>
            <a:off x="9899518" y="1547528"/>
            <a:ext cx="2151952" cy="236204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B57EFCD-FBFD-148D-736E-4D7252A8636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26"/>
          <a:stretch>
            <a:fillRect/>
          </a:stretch>
        </p:blipFill>
        <p:spPr>
          <a:xfrm>
            <a:off x="9049180" y="3909570"/>
            <a:ext cx="3142820" cy="216365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D665BC2-AC22-FB35-D54C-A90944304790}"/>
              </a:ext>
            </a:extLst>
          </p:cNvPr>
          <p:cNvSpPr txBox="1"/>
          <p:nvPr/>
        </p:nvSpPr>
        <p:spPr>
          <a:xfrm>
            <a:off x="9489391" y="5987142"/>
            <a:ext cx="2543515" cy="533936"/>
          </a:xfrm>
          <a:prstGeom prst="rect">
            <a:avLst/>
          </a:prstGeom>
          <a:noFill/>
        </p:spPr>
        <p:txBody>
          <a:bodyPr wrap="square" lIns="91440" tIns="45720" rIns="91440" bIns="45720" anchor="t">
            <a:normAutofit fontScale="85000" lnSpcReduction="10000"/>
          </a:bodyPr>
          <a:lstStyle/>
          <a:p>
            <a:pPr algn="ctr"/>
            <a:r>
              <a:rPr lang="en-US" altLang="zh-CN" i="1">
                <a:latin typeface="Arial"/>
                <a:ea typeface="等线"/>
                <a:cs typeface="Arial"/>
              </a:rPr>
              <a:t>Figure 31: Topology Optimized Hip Side Bracket</a:t>
            </a:r>
          </a:p>
        </p:txBody>
      </p:sp>
    </p:spTree>
    <p:extLst>
      <p:ext uri="{BB962C8B-B14F-4D97-AF65-F5344CB8AC3E}">
        <p14:creationId xmlns:p14="http://schemas.microsoft.com/office/powerpoint/2010/main" val="351432668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528312-17A4-5F09-BD9F-31E6FE626B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3B87C-F850-4B17-CE71-A7BF209FC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0004"/>
            <a:ext cx="10515600" cy="979013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Hip Abduction Bracket Prototype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EF42C-E6FA-3116-54ED-151198A089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399" y="1519991"/>
            <a:ext cx="2930441" cy="289158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3600" b="1">
                <a:latin typeface="Calibri"/>
                <a:ea typeface="Calibri"/>
                <a:cs typeface="Arial"/>
              </a:rPr>
              <a:t>Questions:</a:t>
            </a:r>
            <a:endParaRPr lang="en-US" sz="3600">
              <a:latin typeface="Calibri"/>
              <a:ea typeface="Calibri"/>
            </a:endParaRPr>
          </a:p>
          <a:p>
            <a:pPr marL="571500" indent="-571500">
              <a:buFont typeface="Arial"/>
              <a:buChar char="•"/>
            </a:pPr>
            <a:r>
              <a:rPr lang="en-US" sz="3200">
                <a:latin typeface="Calibri"/>
                <a:ea typeface="Calibri"/>
                <a:cs typeface="Calibri"/>
              </a:rPr>
              <a:t>Does it fit?</a:t>
            </a:r>
            <a:endParaRPr lang="en-US" sz="320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1028700" lvl="1" indent="-571500">
              <a:buFont typeface="Courier New,monospace"/>
              <a:buChar char="o"/>
            </a:pPr>
            <a:r>
              <a:rPr lang="en-US" sz="2800">
                <a:latin typeface="Calibri"/>
                <a:ea typeface="Calibri"/>
                <a:cs typeface="Calibri"/>
              </a:rPr>
              <a:t>Bearings, shaft, bolts</a:t>
            </a:r>
            <a:endParaRPr lang="en-US"/>
          </a:p>
          <a:p>
            <a:pPr marL="0" indent="0">
              <a:buNone/>
            </a:pPr>
            <a:r>
              <a:rPr lang="en-US" sz="3600" b="1">
                <a:latin typeface="Calibri"/>
                <a:ea typeface="Calibri"/>
                <a:cs typeface="Arial"/>
              </a:rPr>
              <a:t>Methods:</a:t>
            </a:r>
          </a:p>
          <a:p>
            <a:pPr marL="571500" indent="-571500"/>
            <a:r>
              <a:rPr lang="en-US" sz="3200">
                <a:latin typeface="Calibri"/>
                <a:ea typeface="Calibri"/>
                <a:cs typeface="Arial"/>
              </a:rPr>
              <a:t>3D printed in PLA</a:t>
            </a:r>
            <a:endParaRPr lang="en-US" sz="32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  <a:p>
            <a:pPr marL="571500" indent="-571500"/>
            <a:endParaRPr lang="en-US" sz="32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  <a:p>
            <a:pPr marL="571500" indent="-571500"/>
            <a:endParaRPr lang="en-US" sz="32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  <a:p>
            <a:pPr marL="571500" indent="-571500"/>
            <a:endParaRPr lang="en-US" sz="32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  <a:p>
            <a:pPr marL="1028700" lvl="1" indent="-571500">
              <a:buFont typeface="Courier New" panose="020B0604020202020204" pitchFamily="34" charset="0"/>
              <a:buChar char="o"/>
            </a:pPr>
            <a:endParaRPr lang="en-US" sz="28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C0385CA-600C-F304-BCC4-0B527C7F7480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26</a:t>
            </a:r>
            <a:endParaRPr lang="en-US" sz="2000" i="1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1475EC2-6E88-B0E6-2CCC-018862806992}"/>
              </a:ext>
            </a:extLst>
          </p:cNvPr>
          <p:cNvSpPr txBox="1">
            <a:spLocks/>
          </p:cNvSpPr>
          <p:nvPr/>
        </p:nvSpPr>
        <p:spPr>
          <a:xfrm>
            <a:off x="3037841" y="1622183"/>
            <a:ext cx="2753360" cy="278939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600" b="1">
                <a:latin typeface="Calibri"/>
                <a:ea typeface="Calibri"/>
                <a:cs typeface="Arial"/>
              </a:rPr>
              <a:t>Answers:</a:t>
            </a:r>
            <a:endParaRPr lang="en-US" sz="3600">
              <a:latin typeface="Calibri"/>
              <a:ea typeface="Calibri"/>
            </a:endParaRPr>
          </a:p>
          <a:p>
            <a:pPr marL="571500" indent="-571500">
              <a:buFont typeface="Arial"/>
              <a:buChar char="•"/>
            </a:pPr>
            <a:r>
              <a:rPr lang="en-US" sz="3200">
                <a:latin typeface="Calibri"/>
                <a:ea typeface="Calibri"/>
                <a:cs typeface="Calibri"/>
              </a:rPr>
              <a:t>Bearings fit</a:t>
            </a:r>
          </a:p>
          <a:p>
            <a:pPr marL="571500" indent="-571500">
              <a:buFont typeface="Arial"/>
              <a:buChar char="•"/>
            </a:pPr>
            <a:r>
              <a:rPr lang="en-US" sz="3200">
                <a:latin typeface="Calibri"/>
                <a:ea typeface="Calibri"/>
                <a:cs typeface="Calibri"/>
              </a:rPr>
              <a:t>Shaft fits</a:t>
            </a:r>
          </a:p>
          <a:p>
            <a:pPr marL="571500" indent="-571500">
              <a:buFont typeface="Arial"/>
              <a:buChar char="•"/>
            </a:pPr>
            <a:r>
              <a:rPr lang="en-US" sz="3200">
                <a:latin typeface="Calibri"/>
                <a:ea typeface="Calibri"/>
                <a:cs typeface="Calibri"/>
              </a:rPr>
              <a:t>ROM acceptable</a:t>
            </a:r>
          </a:p>
          <a:p>
            <a:pPr marL="571500" indent="-571500">
              <a:buFont typeface="Arial"/>
              <a:buChar char="•"/>
            </a:pPr>
            <a:r>
              <a:rPr lang="en-US" sz="3200">
                <a:latin typeface="Calibri"/>
                <a:ea typeface="Calibri"/>
                <a:cs typeface="Calibri"/>
              </a:rPr>
              <a:t>Bracket hinges freely and smoothly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3600" b="1">
              <a:latin typeface="Calibri"/>
              <a:ea typeface="Calibri"/>
              <a:cs typeface="Arial"/>
            </a:endParaRPr>
          </a:p>
          <a:p>
            <a:pPr marL="571500" indent="-571500"/>
            <a:endParaRPr lang="en-US" sz="3200">
              <a:latin typeface="Calibri"/>
              <a:ea typeface="Calibri"/>
              <a:cs typeface="Arial"/>
            </a:endParaRPr>
          </a:p>
          <a:p>
            <a:pPr marL="571500" indent="-571500"/>
            <a:endParaRPr lang="en-US" sz="3200">
              <a:latin typeface="Calibri"/>
              <a:ea typeface="Calibri"/>
              <a:cs typeface="Arial"/>
            </a:endParaRPr>
          </a:p>
          <a:p>
            <a:pPr marL="571500" indent="-571500"/>
            <a:endParaRPr lang="en-US" sz="3200">
              <a:latin typeface="Calibri"/>
              <a:ea typeface="Calibri"/>
              <a:cs typeface="Arial"/>
            </a:endParaRPr>
          </a:p>
          <a:p>
            <a:pPr marL="1028700" lvl="1" indent="-571500">
              <a:buFont typeface="Courier New" panose="020B0604020202020204" pitchFamily="34" charset="0"/>
              <a:buChar char="o"/>
            </a:pPr>
            <a:endParaRPr lang="en-US" sz="28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5325B6F-CAB9-E755-F497-160646B45569}"/>
              </a:ext>
            </a:extLst>
          </p:cNvPr>
          <p:cNvSpPr txBox="1">
            <a:spLocks/>
          </p:cNvSpPr>
          <p:nvPr/>
        </p:nvSpPr>
        <p:spPr>
          <a:xfrm>
            <a:off x="107400" y="4555958"/>
            <a:ext cx="6437780" cy="181469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b="1">
                <a:latin typeface="Calibri"/>
                <a:ea typeface="Calibri"/>
                <a:cs typeface="Arial"/>
              </a:rPr>
              <a:t>Improvements/Next Steps:</a:t>
            </a:r>
            <a:endParaRPr lang="en-US" sz="3600" b="1">
              <a:latin typeface="Calibri"/>
              <a:ea typeface="Calibri"/>
            </a:endParaRPr>
          </a:p>
          <a:p>
            <a:pPr marL="571500" indent="-571500"/>
            <a:r>
              <a:rPr lang="en-US" sz="3200">
                <a:latin typeface="Calibri"/>
                <a:ea typeface="Calibri"/>
                <a:cs typeface="Arial"/>
              </a:rPr>
              <a:t>Topology optimize with a build orientation parameter &amp; compare</a:t>
            </a:r>
          </a:p>
          <a:p>
            <a:pPr marL="571500" indent="-571500"/>
            <a:r>
              <a:rPr lang="en-US" sz="3200">
                <a:latin typeface="Calibri"/>
                <a:ea typeface="Calibri"/>
                <a:cs typeface="Arial"/>
              </a:rPr>
              <a:t>Print bores undersized and post process to ensure proper press fit</a:t>
            </a:r>
          </a:p>
          <a:p>
            <a:pPr marL="571500" indent="-571500"/>
            <a:endParaRPr lang="en-US" sz="32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  <a:p>
            <a:pPr marL="1028700" lvl="1" indent="-571500">
              <a:buFont typeface="Courier New" panose="020B0604020202020204" pitchFamily="34" charset="0"/>
              <a:buChar char="o"/>
            </a:pPr>
            <a:endParaRPr lang="en-US" sz="28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84373C-DB6E-CA98-B87F-62C7B9785A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067" t="25045" r="19788" b="27702"/>
          <a:stretch>
            <a:fillRect/>
          </a:stretch>
        </p:blipFill>
        <p:spPr>
          <a:xfrm>
            <a:off x="6545180" y="1519992"/>
            <a:ext cx="5274686" cy="47370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C980F47-3574-3AED-DA43-A2562DF54766}"/>
              </a:ext>
            </a:extLst>
          </p:cNvPr>
          <p:cNvSpPr txBox="1"/>
          <p:nvPr/>
        </p:nvSpPr>
        <p:spPr>
          <a:xfrm>
            <a:off x="7000924" y="5825572"/>
            <a:ext cx="4123440" cy="533936"/>
          </a:xfrm>
          <a:prstGeom prst="rect">
            <a:avLst/>
          </a:prstGeom>
          <a:noFill/>
        </p:spPr>
        <p:txBody>
          <a:bodyPr wrap="square" lIns="91440" tIns="45720" rIns="91440" bIns="45720" anchor="t">
            <a:normAutofit/>
          </a:bodyPr>
          <a:lstStyle/>
          <a:p>
            <a:pPr algn="ctr"/>
            <a:r>
              <a:rPr lang="en-US" altLang="zh-CN" i="1">
                <a:latin typeface="Arial"/>
                <a:ea typeface="等线"/>
                <a:cs typeface="Arial"/>
              </a:rPr>
              <a:t>Figure 32: Hip Side Bracket Prototype</a:t>
            </a:r>
          </a:p>
        </p:txBody>
      </p:sp>
    </p:spTree>
    <p:extLst>
      <p:ext uri="{BB962C8B-B14F-4D97-AF65-F5344CB8AC3E}">
        <p14:creationId xmlns:p14="http://schemas.microsoft.com/office/powerpoint/2010/main" val="41519195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659601A-D1C2-0076-60EA-1B44F8652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Arial"/>
                <a:ea typeface="等线 Light"/>
                <a:cs typeface="Arial"/>
              </a:rPr>
              <a:t>Engineering Calculations- Sichao</a:t>
            </a:r>
            <a:endParaRPr lang="zh-CN" b="0">
              <a:solidFill>
                <a:srgbClr val="000000"/>
              </a:solidFill>
            </a:endParaRPr>
          </a:p>
        </p:txBody>
      </p:sp>
      <p:pic>
        <p:nvPicPr>
          <p:cNvPr id="8" name="内容占位符 7" descr="徽标&#10;&#10;AI 生成的内容可能不正确。">
            <a:extLst>
              <a:ext uri="{FF2B5EF4-FFF2-40B4-BE49-F238E27FC236}">
                <a16:creationId xmlns:a16="http://schemas.microsoft.com/office/drawing/2014/main" id="{EF0F7D4E-2416-72E3-2311-85C86E7A44A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497643" y="1549312"/>
            <a:ext cx="3145437" cy="2048629"/>
          </a:xfrm>
          <a:prstGeom prst="rect">
            <a:avLst/>
          </a:prstGeom>
        </p:spPr>
      </p:pic>
      <p:sp>
        <p:nvSpPr>
          <p:cNvPr id="7" name="内容占位符 6">
            <a:extLst>
              <a:ext uri="{FF2B5EF4-FFF2-40B4-BE49-F238E27FC236}">
                <a16:creationId xmlns:a16="http://schemas.microsoft.com/office/drawing/2014/main" id="{5A7FB0C1-1EC9-900F-2EDE-25432675C2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3610" y="1713198"/>
            <a:ext cx="5181600" cy="42629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sz="2400">
                <a:latin typeface="Arial"/>
                <a:ea typeface="等线"/>
                <a:cs typeface="Arial"/>
              </a:rPr>
              <a:t>The maximum deformation is 0.00437 mm, which is very small. </a:t>
            </a:r>
            <a:endParaRPr lang="zh-CN" altLang="en-US" sz="2400">
              <a:latin typeface="Arial"/>
              <a:ea typeface="等线"/>
              <a:cs typeface="Arial"/>
            </a:endParaRPr>
          </a:p>
          <a:p>
            <a:r>
              <a:rPr lang="zh-CN" sz="2400">
                <a:latin typeface="Arial"/>
                <a:ea typeface="等线"/>
                <a:cs typeface="Arial"/>
              </a:rPr>
              <a:t>The maximum equivalent stress is 122.58 MPa. </a:t>
            </a:r>
          </a:p>
          <a:p>
            <a:r>
              <a:rPr lang="zh-CN" sz="2400">
                <a:latin typeface="Arial"/>
                <a:ea typeface="等线"/>
                <a:cs typeface="Arial"/>
              </a:rPr>
              <a:t>The maximum equivalent elastic strain is 7.59 × 10⁻⁴ . </a:t>
            </a:r>
          </a:p>
          <a:p>
            <a:r>
              <a:rPr lang="zh-CN" sz="2400">
                <a:latin typeface="Arial"/>
                <a:ea typeface="等线"/>
                <a:cs typeface="Arial"/>
              </a:rPr>
              <a:t>The highest stress and strain are concentrated around the inner hole and curved transition area.</a:t>
            </a:r>
          </a:p>
          <a:p>
            <a:endParaRPr lang="zh-CN" altLang="en-US">
              <a:ea typeface="等线"/>
            </a:endParaRPr>
          </a:p>
        </p:txBody>
      </p:sp>
      <p:pic>
        <p:nvPicPr>
          <p:cNvPr id="9" name="图片 8" descr="徽标&#10;&#10;AI 生成的内容可能不正确。">
            <a:extLst>
              <a:ext uri="{FF2B5EF4-FFF2-40B4-BE49-F238E27FC236}">
                <a16:creationId xmlns:a16="http://schemas.microsoft.com/office/drawing/2014/main" id="{21C86D0B-E02B-FFF2-EC21-53A2CF3ADD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812" y="2904891"/>
            <a:ext cx="4027982" cy="2628432"/>
          </a:xfrm>
          <a:prstGeom prst="rect">
            <a:avLst/>
          </a:prstGeom>
        </p:spPr>
      </p:pic>
      <p:pic>
        <p:nvPicPr>
          <p:cNvPr id="10" name="图片 9" descr="徽标&#10;&#10;AI 生成的内容可能不正确。">
            <a:extLst>
              <a:ext uri="{FF2B5EF4-FFF2-40B4-BE49-F238E27FC236}">
                <a16:creationId xmlns:a16="http://schemas.microsoft.com/office/drawing/2014/main" id="{6CBEED82-3977-1141-6B3B-444CEA63CC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3681" y="4728695"/>
            <a:ext cx="3153556" cy="20475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32724E-7DBA-ECF7-C832-A5C2C3B1F247}"/>
              </a:ext>
            </a:extLst>
          </p:cNvPr>
          <p:cNvSpPr txBox="1"/>
          <p:nvPr/>
        </p:nvSpPr>
        <p:spPr>
          <a:xfrm>
            <a:off x="8344696" y="5846677"/>
            <a:ext cx="33829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i="1">
                <a:solidFill>
                  <a:srgbClr val="003466"/>
                </a:solidFill>
                <a:latin typeface="Calibri"/>
              </a:rPr>
              <a:t>Figure 37: Steering Knuckle FEA</a:t>
            </a:r>
            <a:endParaRPr lang="en-US" i="1">
              <a:ea typeface="Calibri"/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59DA8EC-8FD2-5379-FEF9-766AAA94624C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err="1">
                <a:latin typeface="Calibri"/>
                <a:ea typeface="Calibri"/>
                <a:cs typeface="Arial"/>
              </a:rPr>
              <a:t>Sichao</a:t>
            </a:r>
            <a:r>
              <a:rPr lang="en-US" sz="2000" i="1">
                <a:latin typeface="Calibri"/>
                <a:ea typeface="Calibri"/>
                <a:cs typeface="Arial"/>
              </a:rPr>
              <a:t>, 27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27000057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69CD5E-74E1-D7CD-5B00-5C49B9041D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BDA19A5-8D2F-1282-F0E7-3159049A8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Arial"/>
                <a:ea typeface="等线 Light"/>
                <a:cs typeface="Arial"/>
              </a:rPr>
              <a:t>Steering Knuckle Prototype</a:t>
            </a:r>
            <a:endParaRPr lang="zh-CN" b="0">
              <a:solidFill>
                <a:srgbClr val="000000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0B278AA-3B57-B6C3-D0F7-F1CFC0AFC8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5420" y="1714112"/>
            <a:ext cx="2662369" cy="426294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altLang="zh-CN" sz="3600" b="1">
                <a:latin typeface="Arial Nova"/>
                <a:ea typeface="等线"/>
                <a:cs typeface="Calibri"/>
              </a:rPr>
              <a:t>Questions:</a:t>
            </a:r>
            <a:endParaRPr lang="en-US" altLang="zh-CN" sz="3600">
              <a:solidFill>
                <a:srgbClr val="003366"/>
              </a:solidFill>
              <a:latin typeface="Arial Nova"/>
              <a:ea typeface="等线"/>
              <a:cs typeface="Calibri"/>
            </a:endParaRPr>
          </a:p>
          <a:p>
            <a:pPr marL="571500" indent="-571500"/>
            <a:r>
              <a:rPr lang="en-US" altLang="zh-CN" sz="3200">
                <a:latin typeface="Arial Nova"/>
                <a:ea typeface="等线"/>
                <a:cs typeface="Calibri"/>
              </a:rPr>
              <a:t>Does it fit?</a:t>
            </a:r>
            <a:endParaRPr lang="en-US" altLang="zh-CN" sz="3200">
              <a:solidFill>
                <a:srgbClr val="003366"/>
              </a:solidFill>
              <a:latin typeface="Arial Nova"/>
              <a:ea typeface="等线"/>
              <a:cs typeface="Calibri"/>
            </a:endParaRPr>
          </a:p>
          <a:p>
            <a:r>
              <a:rPr lang="en-US" sz="2400">
                <a:latin typeface="Arial Nova"/>
                <a:ea typeface="等线"/>
                <a:cs typeface="Arial"/>
              </a:rPr>
              <a:t>Wheel hub, bearings, kingpin screws</a:t>
            </a:r>
          </a:p>
          <a:p>
            <a:pPr marL="571500" indent="-571500"/>
            <a:r>
              <a:rPr lang="en-US" sz="2400">
                <a:latin typeface="Arial Nova"/>
                <a:ea typeface="等线"/>
                <a:cs typeface="Arial"/>
              </a:rPr>
              <a:t>Steering link / tie-rod connection</a:t>
            </a:r>
            <a:endParaRPr lang="en-US" sz="2400">
              <a:latin typeface="Arial Nova"/>
            </a:endParaRPr>
          </a:p>
          <a:p>
            <a:pPr marL="0" indent="0">
              <a:buNone/>
            </a:pPr>
            <a:r>
              <a:rPr lang="en-US" sz="3600" b="1">
                <a:latin typeface="Arial Nova"/>
                <a:ea typeface="Calibri"/>
                <a:cs typeface="Calibri"/>
              </a:rPr>
              <a:t>Methods:</a:t>
            </a:r>
            <a:endParaRPr lang="en-US" sz="3600">
              <a:solidFill>
                <a:srgbClr val="003366"/>
              </a:solidFill>
              <a:latin typeface="Arial Nova"/>
              <a:ea typeface="Calibri"/>
              <a:cs typeface="Calibri"/>
            </a:endParaRPr>
          </a:p>
          <a:p>
            <a:pPr marL="571500" indent="-571500"/>
            <a:r>
              <a:rPr lang="en-US" sz="2400">
                <a:latin typeface="Arial Nova"/>
                <a:ea typeface="Calibri"/>
                <a:cs typeface="Calibri"/>
              </a:rPr>
              <a:t>3D printed in PLA</a:t>
            </a:r>
            <a:endParaRPr lang="en-US" sz="2400">
              <a:solidFill>
                <a:srgbClr val="003366"/>
              </a:solidFill>
              <a:latin typeface="Arial Nova"/>
              <a:ea typeface="Calibri"/>
              <a:cs typeface="Calibri"/>
            </a:endParaRPr>
          </a:p>
          <a:p>
            <a:pPr marL="0" indent="0">
              <a:buNone/>
            </a:pPr>
            <a:endParaRPr lang="en-US" sz="2000">
              <a:latin typeface="Arial Nova"/>
            </a:endParaRP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32752756-F692-82F6-4B78-831E5C5FD6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67789" y="1826409"/>
            <a:ext cx="2823411" cy="426294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altLang="zh-CN" sz="3600" b="1">
                <a:latin typeface="Calibri"/>
                <a:ea typeface="等线"/>
                <a:cs typeface="Calibri"/>
              </a:rPr>
              <a:t>Answers:</a:t>
            </a:r>
            <a:endParaRPr lang="zh-CN" sz="3600">
              <a:solidFill>
                <a:srgbClr val="000000"/>
              </a:solidFill>
              <a:latin typeface="Calibri"/>
              <a:ea typeface="等线"/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2400">
                <a:latin typeface="Arial"/>
                <a:ea typeface="等线"/>
                <a:cs typeface="Arial"/>
              </a:rPr>
              <a:t>Fit: The connecting ball features need to be enlarged for a better connection</a:t>
            </a:r>
            <a:endParaRPr lang="en-US" sz="2400"/>
          </a:p>
          <a:p>
            <a:pPr>
              <a:buFont typeface="Arial"/>
              <a:buChar char="•"/>
            </a:pPr>
            <a:r>
              <a:rPr lang="en-US" sz="2400">
                <a:latin typeface="Arial"/>
                <a:ea typeface="等线"/>
                <a:cs typeface="Arial"/>
              </a:rPr>
              <a:t>Surface: Needs Post-Processing</a:t>
            </a:r>
            <a:endParaRPr lang="en-US" sz="2400"/>
          </a:p>
          <a:p>
            <a:pPr marL="0" indent="0">
              <a:buNone/>
            </a:pPr>
            <a:r>
              <a:rPr lang="en-US" sz="3600" b="1">
                <a:latin typeface="Arial Nova"/>
                <a:ea typeface="等线"/>
                <a:cs typeface="Calibri"/>
              </a:rPr>
              <a:t>Next Steps:</a:t>
            </a:r>
            <a:endParaRPr lang="en-US" sz="3600">
              <a:solidFill>
                <a:srgbClr val="003366"/>
              </a:solidFill>
              <a:latin typeface="Arial Nova"/>
              <a:ea typeface="等线"/>
              <a:cs typeface="Calibri"/>
            </a:endParaRPr>
          </a:p>
          <a:p>
            <a:pPr>
              <a:buFont typeface="Arial"/>
              <a:buChar char="•"/>
            </a:pPr>
            <a:r>
              <a:rPr lang="en-US" altLang="zh-CN" sz="2400">
                <a:latin typeface="Arial Nova"/>
                <a:ea typeface="等线"/>
                <a:cs typeface="Calibri"/>
              </a:rPr>
              <a:t>Increase the size of the connecting ball features to improve assembly and connection performance</a:t>
            </a:r>
            <a:endParaRPr lang="en-US" altLang="zh-CN" sz="2400">
              <a:latin typeface="Calibri"/>
              <a:ea typeface="等线"/>
              <a:cs typeface="Calibri"/>
            </a:endParaRPr>
          </a:p>
          <a:p>
            <a:endParaRPr lang="zh-CN" altLang="en-US">
              <a:ea typeface="等线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DDCEF88-2838-5168-E6F9-AF66AD029761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err="1">
                <a:latin typeface="Calibri"/>
                <a:ea typeface="Calibri"/>
                <a:cs typeface="Arial"/>
              </a:rPr>
              <a:t>Sichao</a:t>
            </a:r>
            <a:r>
              <a:rPr lang="en-US" sz="2000" i="1">
                <a:latin typeface="Calibri"/>
                <a:ea typeface="Calibri"/>
                <a:cs typeface="Arial"/>
              </a:rPr>
              <a:t>, 28</a:t>
            </a:r>
            <a:endParaRPr lang="en-US" sz="2000" i="1"/>
          </a:p>
        </p:txBody>
      </p:sp>
      <p:pic>
        <p:nvPicPr>
          <p:cNvPr id="7" name="图片 8" descr="图片包含 机械, 齿轮, 桌子, 巧克力&#10;&#10;AI 生成的内容可能不正确。">
            <a:extLst>
              <a:ext uri="{FF2B5EF4-FFF2-40B4-BE49-F238E27FC236}">
                <a16:creationId xmlns:a16="http://schemas.microsoft.com/office/drawing/2014/main" id="{35303792-94A7-68D5-7862-F870569F14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9894" y="1714112"/>
            <a:ext cx="3816708" cy="40973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37007A1-6F15-B4BB-1588-BCA8DD38E04E}"/>
              </a:ext>
            </a:extLst>
          </p:cNvPr>
          <p:cNvSpPr txBox="1"/>
          <p:nvPr/>
        </p:nvSpPr>
        <p:spPr>
          <a:xfrm>
            <a:off x="7267386" y="5807263"/>
            <a:ext cx="33829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i="1">
                <a:solidFill>
                  <a:srgbClr val="003466"/>
                </a:solidFill>
                <a:latin typeface="Calibri"/>
              </a:rPr>
              <a:t>Figure 38: Steering Knuckle Prototype</a:t>
            </a:r>
            <a:endParaRPr lang="en-US" i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4658202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4B9D89-F437-6D8F-836C-11F4D92904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16137-F551-CCB1-4DA6-D8B613A22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0004"/>
            <a:ext cx="10515600" cy="979013"/>
          </a:xfrm>
        </p:spPr>
        <p:txBody>
          <a:bodyPr>
            <a:normAutofit fontScale="90000"/>
          </a:bodyPr>
          <a:lstStyle/>
          <a:p>
            <a:r>
              <a:rPr lang="en-US">
                <a:latin typeface="Arial"/>
                <a:cs typeface="Arial"/>
              </a:rPr>
              <a:t>Active Rocket Control Lower Fin Arm-Service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1A8D8-309B-869A-D774-CCCB3C79BD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890" y="1519991"/>
            <a:ext cx="11897995" cy="512351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800100" lvl="1" indent="0">
              <a:buNone/>
            </a:pPr>
            <a:endParaRPr lang="en-US" sz="28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  <a:p>
            <a:pPr marL="1028700" lvl="1" indent="-571500">
              <a:buFont typeface="Courier New" panose="020B0604020202020204" pitchFamily="34" charset="0"/>
              <a:buChar char="o"/>
            </a:pPr>
            <a:endParaRPr lang="en-US" sz="28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1D7F17-0A92-53BB-EEA7-90CF51AC3F33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29</a:t>
            </a:r>
            <a:endParaRPr lang="en-US" sz="2000" i="1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4D87C25-6CCA-5314-B754-2761B2E79763}"/>
              </a:ext>
            </a:extLst>
          </p:cNvPr>
          <p:cNvSpPr txBox="1">
            <a:spLocks/>
          </p:cNvSpPr>
          <p:nvPr/>
        </p:nvSpPr>
        <p:spPr>
          <a:xfrm>
            <a:off x="0" y="1519990"/>
            <a:ext cx="3197163" cy="442525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b="1">
                <a:latin typeface="Calibri"/>
                <a:ea typeface="Calibri"/>
                <a:cs typeface="Arial"/>
              </a:rPr>
              <a:t>Original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Applied Force: 67N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Displacement Constraint around square bore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Max Stress: 9.96 MPa</a:t>
            </a:r>
          </a:p>
          <a:p>
            <a:pPr marL="0" indent="0">
              <a:buNone/>
            </a:pPr>
            <a:endParaRPr lang="en-US" sz="3600" i="1">
              <a:latin typeface="Calibri"/>
              <a:ea typeface="Calibri"/>
              <a:cs typeface="Arial"/>
            </a:endParaRPr>
          </a:p>
          <a:p>
            <a:pPr marL="800100" lvl="1" indent="0">
              <a:buFont typeface="Arial" panose="020B0604020202020204" pitchFamily="34" charset="0"/>
              <a:buNone/>
            </a:pPr>
            <a:endParaRPr lang="en-US" sz="28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  <a:p>
            <a:pPr marL="1028700" lvl="1" indent="-571500">
              <a:buFont typeface="Courier New" panose="020B0604020202020204" pitchFamily="34" charset="0"/>
              <a:buChar char="o"/>
            </a:pPr>
            <a:endParaRPr lang="en-US" sz="28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2C6D06-3908-7E6F-007C-64C54C21B030}"/>
              </a:ext>
            </a:extLst>
          </p:cNvPr>
          <p:cNvSpPr txBox="1"/>
          <p:nvPr/>
        </p:nvSpPr>
        <p:spPr>
          <a:xfrm>
            <a:off x="7366193" y="5945246"/>
            <a:ext cx="3659714" cy="572748"/>
          </a:xfrm>
          <a:prstGeom prst="rect">
            <a:avLst/>
          </a:prstGeom>
          <a:noFill/>
        </p:spPr>
        <p:txBody>
          <a:bodyPr wrap="square" lIns="91440" tIns="45720" rIns="91440" bIns="45720" anchor="t">
            <a:normAutofit fontScale="62500" lnSpcReduction="20000"/>
          </a:bodyPr>
          <a:lstStyle/>
          <a:p>
            <a:pPr algn="ctr"/>
            <a:r>
              <a:rPr lang="en-US" sz="2800" i="1">
                <a:latin typeface="Calibri"/>
                <a:ea typeface="Calibri"/>
                <a:cs typeface="Arial"/>
              </a:rPr>
              <a:t>Figure 39: ARC Original and Optimized FEA Results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60F1B81-4EF0-43D4-B105-5088D63398E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335" r="2896" b="6808"/>
          <a:stretch>
            <a:fillRect/>
          </a:stretch>
        </p:blipFill>
        <p:spPr>
          <a:xfrm>
            <a:off x="8612012" y="3442808"/>
            <a:ext cx="3496721" cy="2516246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0A9DA00-0A48-4F42-8FF3-0AD363DA4E63}"/>
              </a:ext>
            </a:extLst>
          </p:cNvPr>
          <p:cNvSpPr txBox="1">
            <a:spLocks/>
          </p:cNvSpPr>
          <p:nvPr/>
        </p:nvSpPr>
        <p:spPr>
          <a:xfrm>
            <a:off x="3247053" y="1560901"/>
            <a:ext cx="3197163" cy="442524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b="1">
                <a:latin typeface="Calibri"/>
                <a:ea typeface="Calibri"/>
                <a:cs typeface="Arial"/>
              </a:rPr>
              <a:t>Optimized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Max Stress Constraint: 17 MPa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Planar Symmetry Constraint </a:t>
            </a:r>
          </a:p>
          <a:p>
            <a:r>
              <a:rPr lang="en-US" sz="3600">
                <a:latin typeface="Calibri"/>
                <a:ea typeface="Calibri"/>
                <a:cs typeface="Calibri"/>
              </a:rPr>
              <a:t>Key Geometries Reintroduced</a:t>
            </a:r>
            <a:endParaRPr lang="en-US" sz="3600">
              <a:latin typeface="Calibri"/>
              <a:ea typeface="Calibri"/>
              <a:cs typeface="Arial"/>
            </a:endParaRPr>
          </a:p>
          <a:p>
            <a:r>
              <a:rPr lang="en-US" sz="3600">
                <a:latin typeface="Calibri"/>
                <a:ea typeface="Calibri"/>
                <a:cs typeface="Arial"/>
              </a:rPr>
              <a:t>Max Stress: 11.2 MPa</a:t>
            </a:r>
          </a:p>
          <a:p>
            <a:pPr marL="1028700" lvl="1" indent="-571500">
              <a:buFont typeface="Courier New" panose="020B0604020202020204" pitchFamily="34" charset="0"/>
              <a:buChar char="o"/>
            </a:pPr>
            <a:endParaRPr lang="en-US" sz="28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F210AE-2EF6-C087-5EBF-DB050D5A07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" r="17"/>
          <a:stretch/>
        </p:blipFill>
        <p:spPr>
          <a:xfrm>
            <a:off x="6604274" y="1547081"/>
            <a:ext cx="3433665" cy="2397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37224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C7EF8E-D185-14C2-17AB-58B46C0C90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F4A17-EF6F-F08B-7A10-798380BD8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0004"/>
            <a:ext cx="10515600" cy="979013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Lerner Robotic Arm Hinge- Service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CAA91CD-6D34-C4BF-AF8D-99E9D8901A79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30</a:t>
            </a:r>
            <a:endParaRPr lang="en-US" sz="2000" i="1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73E32E3-4EEE-DC74-2323-C6FCB7C4B70D}"/>
              </a:ext>
            </a:extLst>
          </p:cNvPr>
          <p:cNvSpPr txBox="1">
            <a:spLocks/>
          </p:cNvSpPr>
          <p:nvPr/>
        </p:nvSpPr>
        <p:spPr>
          <a:xfrm>
            <a:off x="6485799" y="1609605"/>
            <a:ext cx="2829910" cy="465751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>
                <a:latin typeface="Calibri"/>
                <a:ea typeface="Calibri"/>
                <a:cs typeface="Arial"/>
              </a:rPr>
              <a:t>Max Stress Constraint: 75 MPa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Volume Constraint: 0.5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Planar Symmetry Constraint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Key Geometries Reintroduced</a:t>
            </a:r>
            <a:endParaRPr lang="en-US" sz="3600">
              <a:latin typeface="Calibri"/>
              <a:ea typeface="Calibri"/>
            </a:endParaRPr>
          </a:p>
          <a:p>
            <a:r>
              <a:rPr lang="en-US" sz="3600">
                <a:latin typeface="Calibri"/>
                <a:ea typeface="Calibri"/>
                <a:cs typeface="Arial"/>
              </a:rPr>
              <a:t>Max Stress: 67.9 MPa</a:t>
            </a:r>
            <a:endParaRPr lang="en-US" sz="36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 descr="A screenshot of a computer generated object&#10;&#10;AI-generated content may be incorrect.">
            <a:extLst>
              <a:ext uri="{FF2B5EF4-FFF2-40B4-BE49-F238E27FC236}">
                <a16:creationId xmlns:a16="http://schemas.microsoft.com/office/drawing/2014/main" id="{13664C80-2A9F-9AD7-4892-7F73E7211F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067" r="35104"/>
          <a:stretch>
            <a:fillRect/>
          </a:stretch>
        </p:blipFill>
        <p:spPr>
          <a:xfrm>
            <a:off x="9227976" y="1705959"/>
            <a:ext cx="2964024" cy="43439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468CAB6-B48B-8292-63AD-D8F766E816D8}"/>
              </a:ext>
            </a:extLst>
          </p:cNvPr>
          <p:cNvSpPr txBox="1"/>
          <p:nvPr/>
        </p:nvSpPr>
        <p:spPr>
          <a:xfrm>
            <a:off x="9295033" y="5850267"/>
            <a:ext cx="2829910" cy="6677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normAutofit fontScale="77500" lnSpcReduction="20000"/>
          </a:bodyPr>
          <a:lstStyle/>
          <a:p>
            <a:r>
              <a:rPr lang="en-US" sz="2800" i="1">
                <a:latin typeface="Calibri"/>
                <a:ea typeface="Calibri"/>
                <a:cs typeface="Arial"/>
              </a:rPr>
              <a:t>Figure 41: Topology Optimized FEA Results 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0A4578-824F-1D09-17C1-299D4607AF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25755" y="1890051"/>
            <a:ext cx="2918343" cy="3898678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57968070-0430-24A6-7322-D589375B6660}"/>
              </a:ext>
            </a:extLst>
          </p:cNvPr>
          <p:cNvSpPr txBox="1">
            <a:spLocks/>
          </p:cNvSpPr>
          <p:nvPr/>
        </p:nvSpPr>
        <p:spPr>
          <a:xfrm>
            <a:off x="137431" y="1705959"/>
            <a:ext cx="2988324" cy="426686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>
                <a:latin typeface="Calibri"/>
                <a:ea typeface="Calibri"/>
                <a:cs typeface="Arial"/>
              </a:rPr>
              <a:t>Applied Force: 30 N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Applied Moment: 20Nm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Displacement Constraint around the 4 mounting holes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Max Stress: 44.95 MPa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12D38D-7D41-73A2-7E3C-D4B18DEB9844}"/>
              </a:ext>
            </a:extLst>
          </p:cNvPr>
          <p:cNvSpPr txBox="1"/>
          <p:nvPr/>
        </p:nvSpPr>
        <p:spPr>
          <a:xfrm>
            <a:off x="3266090" y="5871520"/>
            <a:ext cx="2829910" cy="6677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normAutofit fontScale="77500" lnSpcReduction="20000"/>
          </a:bodyPr>
          <a:lstStyle/>
          <a:p>
            <a:r>
              <a:rPr lang="en-US" sz="2800" i="1">
                <a:latin typeface="Calibri"/>
                <a:ea typeface="Calibri"/>
                <a:cs typeface="Arial"/>
              </a:rPr>
              <a:t>Figure 40: Original Geometry FEA Results </a:t>
            </a:r>
          </a:p>
        </p:txBody>
      </p:sp>
    </p:spTree>
    <p:extLst>
      <p:ext uri="{BB962C8B-B14F-4D97-AF65-F5344CB8AC3E}">
        <p14:creationId xmlns:p14="http://schemas.microsoft.com/office/powerpoint/2010/main" val="32903687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743A70-0B66-768C-39F4-54F0F79771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7B685-0706-3CD8-FBBC-5434C8799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0004"/>
            <a:ext cx="10515600" cy="979013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Lerner Robotic Arm Hinge- Service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291A3-BF5C-E769-966E-054D42C89A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890" y="1519991"/>
            <a:ext cx="11897995" cy="512351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800100" lvl="1" indent="0">
              <a:buNone/>
            </a:pPr>
            <a:endParaRPr lang="en-US" sz="28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  <a:p>
            <a:pPr marL="1028700" lvl="1" indent="-571500">
              <a:buFont typeface="Courier New" panose="020B0604020202020204" pitchFamily="34" charset="0"/>
              <a:buChar char="o"/>
            </a:pPr>
            <a:endParaRPr lang="en-US" sz="28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B1F4D39-A8E1-6C82-B3E0-8822CBCBBBC2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31</a:t>
            </a:r>
            <a:endParaRPr lang="en-US" sz="2000" i="1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7A9CAE8-A513-EC75-40E5-76B36AFBB94C}"/>
              </a:ext>
            </a:extLst>
          </p:cNvPr>
          <p:cNvSpPr txBox="1">
            <a:spLocks/>
          </p:cNvSpPr>
          <p:nvPr/>
        </p:nvSpPr>
        <p:spPr>
          <a:xfrm>
            <a:off x="0" y="1546882"/>
            <a:ext cx="2976465" cy="46952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b="1">
                <a:latin typeface="Calibri"/>
                <a:ea typeface="Calibri"/>
                <a:cs typeface="Arial"/>
              </a:rPr>
              <a:t>Original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Applied Force: 360 N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Displacement Constraint around bore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Max Stress: 35.28MPa</a:t>
            </a:r>
            <a:endParaRPr lang="en-US" sz="2800">
              <a:solidFill>
                <a:srgbClr val="003466"/>
              </a:solidFill>
              <a:latin typeface="Calibri"/>
              <a:ea typeface="Calibri"/>
              <a:cs typeface="Ar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020BC0-A27A-1F88-6E1F-7EF6D9E8FD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71" b="3271"/>
          <a:stretch/>
        </p:blipFill>
        <p:spPr>
          <a:xfrm>
            <a:off x="7467600" y="1532520"/>
            <a:ext cx="3973767" cy="24681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E31D731-6825-DB79-ECAB-F990C2B9E294}"/>
              </a:ext>
            </a:extLst>
          </p:cNvPr>
          <p:cNvSpPr txBox="1"/>
          <p:nvPr/>
        </p:nvSpPr>
        <p:spPr>
          <a:xfrm>
            <a:off x="7715551" y="6166455"/>
            <a:ext cx="3405117" cy="584299"/>
          </a:xfrm>
          <a:prstGeom prst="rect">
            <a:avLst/>
          </a:prstGeom>
          <a:noFill/>
        </p:spPr>
        <p:txBody>
          <a:bodyPr wrap="square" lIns="91440" tIns="45720" rIns="91440" bIns="45720" anchor="t">
            <a:normAutofit fontScale="62500" lnSpcReduction="20000"/>
          </a:bodyPr>
          <a:lstStyle/>
          <a:p>
            <a:r>
              <a:rPr lang="en-US" sz="2800" i="1">
                <a:latin typeface="Calibri"/>
                <a:ea typeface="Calibri"/>
                <a:cs typeface="Arial"/>
              </a:rPr>
              <a:t>Figure 42: Hinge Stress FEA Results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C86345F-DC92-EEB4-C97E-F710827FCF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77" t="7214" r="4472" b="10526"/>
          <a:stretch>
            <a:fillRect/>
          </a:stretch>
        </p:blipFill>
        <p:spPr>
          <a:xfrm>
            <a:off x="7657554" y="3958671"/>
            <a:ext cx="3593857" cy="2249735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86945395-8173-445C-4E42-0550012CE6B8}"/>
              </a:ext>
            </a:extLst>
          </p:cNvPr>
          <p:cNvSpPr txBox="1">
            <a:spLocks/>
          </p:cNvSpPr>
          <p:nvPr/>
        </p:nvSpPr>
        <p:spPr>
          <a:xfrm>
            <a:off x="3401434" y="1611406"/>
            <a:ext cx="2976465" cy="469529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b="1">
                <a:latin typeface="Calibri"/>
                <a:ea typeface="Calibri"/>
                <a:cs typeface="Arial"/>
              </a:rPr>
              <a:t>Optimized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Max Stress Constraint: 50 MPa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Volume Constraint: 0.4</a:t>
            </a:r>
          </a:p>
          <a:p>
            <a:r>
              <a:rPr lang="en-US" sz="3600">
                <a:latin typeface="Calibri"/>
                <a:ea typeface="Calibri"/>
                <a:cs typeface="Arial"/>
              </a:rPr>
              <a:t>Key Geometries Reintroduced</a:t>
            </a:r>
            <a:endParaRPr lang="en-US" sz="3600"/>
          </a:p>
          <a:p>
            <a:r>
              <a:rPr lang="en-US" sz="3600">
                <a:latin typeface="Calibri"/>
                <a:ea typeface="Calibri"/>
                <a:cs typeface="Arial"/>
              </a:rPr>
              <a:t>Max Stress: 48.08 MPa</a:t>
            </a:r>
          </a:p>
        </p:txBody>
      </p:sp>
    </p:spTree>
    <p:extLst>
      <p:ext uri="{BB962C8B-B14F-4D97-AF65-F5344CB8AC3E}">
        <p14:creationId xmlns:p14="http://schemas.microsoft.com/office/powerpoint/2010/main" val="30705650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3D4739-9781-44B3-D83C-C984C01FD9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828C0E4-B1C9-24CC-A437-0622A457A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3842" y="2853833"/>
            <a:ext cx="8664315" cy="1155781"/>
          </a:xfrm>
        </p:spPr>
        <p:txBody>
          <a:bodyPr>
            <a:normAutofit/>
          </a:bodyPr>
          <a:lstStyle/>
          <a:p>
            <a:r>
              <a:rPr lang="en-US">
                <a:latin typeface="Arial"/>
                <a:ea typeface="Calibri"/>
                <a:cs typeface="Arial"/>
                <a:sym typeface="Oswald"/>
              </a:rPr>
              <a:t>Final Models</a:t>
            </a:r>
            <a:endParaRPr lang="en-US">
              <a:ea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20AC05-2687-64AC-EB40-AC2CB1FD75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8209" y="5556228"/>
            <a:ext cx="1773835" cy="136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25837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767405-E2BD-4A2C-19B0-F960ABED1C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054B6-F6E8-E413-8D5E-1FA9307FA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Design Description- Erik 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1D6E19B-4A1A-46F7-B3A6-0EBBD96F1072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33</a:t>
            </a:r>
            <a:endParaRPr lang="en-US" sz="2000" i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CB8CC9-28F6-4F2C-B2A4-75E0FFF21293}"/>
              </a:ext>
            </a:extLst>
          </p:cNvPr>
          <p:cNvSpPr txBox="1"/>
          <p:nvPr/>
        </p:nvSpPr>
        <p:spPr>
          <a:xfrm>
            <a:off x="4310602" y="6107478"/>
            <a:ext cx="3573735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zh-CN" i="1">
                <a:ea typeface="等线"/>
              </a:rPr>
              <a:t>Figure 45: Optimized Arm Assembly</a:t>
            </a:r>
            <a:endParaRPr lang="en-US" altLang="zh-CN" i="1">
              <a:ea typeface="等线"/>
              <a:cs typeface="Calibri"/>
            </a:endParaRPr>
          </a:p>
        </p:txBody>
      </p:sp>
      <p:pic>
        <p:nvPicPr>
          <p:cNvPr id="8" name="Picture 7" descr="A drawing of a machine&#10;&#10;AI-generated content may be incorrect.">
            <a:extLst>
              <a:ext uri="{FF2B5EF4-FFF2-40B4-BE49-F238E27FC236}">
                <a16:creationId xmlns:a16="http://schemas.microsoft.com/office/drawing/2014/main" id="{AB9646D8-C27E-AC0B-4324-5B1E641780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9064" y="1537137"/>
            <a:ext cx="6460735" cy="4572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83940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DC067D-243D-65F9-CC4F-5996BCD81B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801D1-7129-D6F2-9448-83B807440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Design Description- Erik 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78B00D6-0E33-29FD-1101-92EC55C2FB32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32</a:t>
            </a:r>
            <a:endParaRPr lang="en-US" sz="2000" i="1"/>
          </a:p>
        </p:txBody>
      </p:sp>
      <p:pic>
        <p:nvPicPr>
          <p:cNvPr id="3" name="Content Placeholder 2" descr="A diagram of a construction crane&#10;&#10;AI-generated content may be incorrect.">
            <a:extLst>
              <a:ext uri="{FF2B5EF4-FFF2-40B4-BE49-F238E27FC236}">
                <a16:creationId xmlns:a16="http://schemas.microsoft.com/office/drawing/2014/main" id="{915A687F-A8C4-F018-A9B8-63647C565EF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81303" y="2120697"/>
            <a:ext cx="4664842" cy="36076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6E5B43-D231-BA11-D1F8-11EE01DFDC24}"/>
              </a:ext>
            </a:extLst>
          </p:cNvPr>
          <p:cNvSpPr txBox="1"/>
          <p:nvPr/>
        </p:nvSpPr>
        <p:spPr>
          <a:xfrm>
            <a:off x="814985" y="5869635"/>
            <a:ext cx="3612635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zh-CN" i="1">
                <a:ea typeface="等线"/>
              </a:rPr>
              <a:t>Figure 43: Excavator Arm Assembly</a:t>
            </a:r>
            <a:endParaRPr lang="en-US" altLang="zh-CN" i="1">
              <a:ea typeface="等线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62DD12-0170-2CCB-D9DE-1C82E1B102A4}"/>
              </a:ext>
            </a:extLst>
          </p:cNvPr>
          <p:cNvSpPr txBox="1"/>
          <p:nvPr/>
        </p:nvSpPr>
        <p:spPr>
          <a:xfrm>
            <a:off x="5517581" y="5869635"/>
            <a:ext cx="3518135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zh-CN" i="1">
                <a:ea typeface="等线"/>
              </a:rPr>
              <a:t>Figure 44: Topology Optimized Stick</a:t>
            </a:r>
            <a:endParaRPr lang="en-US" altLang="zh-CN" i="1">
              <a:ea typeface="等线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3FF2CB-0218-8E22-7117-935F560DED0A}"/>
              </a:ext>
            </a:extLst>
          </p:cNvPr>
          <p:cNvSpPr txBox="1"/>
          <p:nvPr/>
        </p:nvSpPr>
        <p:spPr>
          <a:xfrm>
            <a:off x="9599448" y="2688895"/>
            <a:ext cx="259255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>
                <a:ea typeface="Calibri"/>
                <a:cs typeface="Calibri"/>
              </a:rPr>
              <a:t>Hollow Stick and Boom with rotating stick inside for movement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0AB06D9-F785-2FD4-F11C-F99DC963B0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9667" y="2118219"/>
            <a:ext cx="4655562" cy="3607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77489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8A79B1-3D3F-3301-592E-C4F83F7F3C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7346D-FD4C-F02E-4421-045228832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8839"/>
            <a:ext cx="10515600" cy="979013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Design Description- Riley 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8265F2-7009-FEAE-1122-35F3327A6D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36228" y="1441634"/>
            <a:ext cx="5355772" cy="16904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>
                <a:latin typeface="Arial"/>
                <a:cs typeface="Arial"/>
              </a:rPr>
              <a:t>Design Functions</a:t>
            </a:r>
          </a:p>
          <a:p>
            <a:r>
              <a:rPr lang="en-US">
                <a:latin typeface="Arial"/>
                <a:cs typeface="Arial"/>
              </a:rPr>
              <a:t>Provide powered assistance at the hip joint</a:t>
            </a:r>
          </a:p>
          <a:p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endParaRPr lang="en-US" b="1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595B8C2-4137-EC29-3899-D0B3AF6CC008}"/>
              </a:ext>
            </a:extLst>
          </p:cNvPr>
          <p:cNvSpPr txBox="1">
            <a:spLocks/>
          </p:cNvSpPr>
          <p:nvPr/>
        </p:nvSpPr>
        <p:spPr>
          <a:xfrm>
            <a:off x="10912651" y="657363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35</a:t>
            </a:r>
            <a:endParaRPr lang="en-US" sz="2000" i="1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4E5BA8-9EBD-A030-9DAA-1C1CD44544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66" t="3116" r="18000" b="8065"/>
          <a:stretch>
            <a:fillRect/>
          </a:stretch>
        </p:blipFill>
        <p:spPr>
          <a:xfrm>
            <a:off x="156822" y="1529867"/>
            <a:ext cx="6151585" cy="47177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3539619-97FF-9C96-0CC9-22D8C6FF45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98" r="10202"/>
          <a:stretch>
            <a:fillRect/>
          </a:stretch>
        </p:blipFill>
        <p:spPr>
          <a:xfrm>
            <a:off x="6988628" y="2786099"/>
            <a:ext cx="4523151" cy="337373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C8E46A7-888D-53E3-DC5B-9A45A1D85B88}"/>
              </a:ext>
            </a:extLst>
          </p:cNvPr>
          <p:cNvSpPr txBox="1"/>
          <p:nvPr/>
        </p:nvSpPr>
        <p:spPr>
          <a:xfrm>
            <a:off x="1903639" y="6159829"/>
            <a:ext cx="2820762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zh-CN" i="1">
                <a:ea typeface="等线"/>
              </a:rPr>
              <a:t>Figure 48: Hip Exo Assembly</a:t>
            </a:r>
            <a:endParaRPr lang="en-US" altLang="zh-CN" i="1">
              <a:ea typeface="等线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C57FE2-FE86-3E24-DA91-C76EB51F7518}"/>
              </a:ext>
            </a:extLst>
          </p:cNvPr>
          <p:cNvSpPr txBox="1"/>
          <p:nvPr/>
        </p:nvSpPr>
        <p:spPr>
          <a:xfrm>
            <a:off x="7959497" y="6124113"/>
            <a:ext cx="3109233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zh-CN" i="1">
                <a:ea typeface="等线"/>
              </a:rPr>
              <a:t>Figure 49: Bracket Subassembly</a:t>
            </a:r>
            <a:endParaRPr lang="en-US" altLang="zh-CN" i="1">
              <a:ea typeface="等线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2537027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FD8E7E-3313-C589-6A64-B030AD8690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75C50-AA46-0032-E90C-D6B7C4B11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82" y="420109"/>
            <a:ext cx="10515600" cy="979013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Design Description- Riley 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827CA5-F587-E113-E366-343B4B37F7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11501" y="1855021"/>
            <a:ext cx="2438080" cy="426294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b="1">
                <a:latin typeface="Arial"/>
                <a:cs typeface="Arial"/>
              </a:rPr>
              <a:t>Component Design Functions</a:t>
            </a:r>
          </a:p>
          <a:p>
            <a:r>
              <a:rPr lang="en-US" sz="2400">
                <a:latin typeface="Arial"/>
                <a:cs typeface="Arial"/>
              </a:rPr>
              <a:t>Allows hip abduction and adduction DOF</a:t>
            </a:r>
          </a:p>
          <a:p>
            <a:r>
              <a:rPr lang="en-US" sz="2400">
                <a:latin typeface="Arial"/>
                <a:cs typeface="Arial"/>
              </a:rPr>
              <a:t>Rigid connection between the hip belt to the motor</a:t>
            </a:r>
          </a:p>
          <a:p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endParaRPr lang="en-US" b="1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BDBDAE8-C0C0-A3FF-1B05-004B57BBAAB4}"/>
              </a:ext>
            </a:extLst>
          </p:cNvPr>
          <p:cNvSpPr txBox="1">
            <a:spLocks/>
          </p:cNvSpPr>
          <p:nvPr/>
        </p:nvSpPr>
        <p:spPr>
          <a:xfrm>
            <a:off x="10912651" y="657363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36</a:t>
            </a:r>
            <a:endParaRPr lang="en-US" sz="2000" i="1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88FBE82-0276-7A0A-AB52-B7526C3089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24" r="11914"/>
          <a:stretch>
            <a:fillRect/>
          </a:stretch>
        </p:blipFill>
        <p:spPr>
          <a:xfrm>
            <a:off x="7296927" y="1937570"/>
            <a:ext cx="4895074" cy="42013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ECFDC3E-6AAC-6D18-C958-39B658FF68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67" r="10270"/>
          <a:stretch>
            <a:fillRect/>
          </a:stretch>
        </p:blipFill>
        <p:spPr>
          <a:xfrm>
            <a:off x="69082" y="1937570"/>
            <a:ext cx="4895074" cy="376777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8A28DB3-6BF7-77F8-9387-72814EF7F7C8}"/>
              </a:ext>
            </a:extLst>
          </p:cNvPr>
          <p:cNvSpPr txBox="1"/>
          <p:nvPr/>
        </p:nvSpPr>
        <p:spPr>
          <a:xfrm>
            <a:off x="1247072" y="5803229"/>
            <a:ext cx="2900385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zh-CN" i="1">
                <a:ea typeface="等线"/>
              </a:rPr>
              <a:t>Figure 50: Hip Side Bracket</a:t>
            </a:r>
            <a:endParaRPr lang="en-US" altLang="zh-CN" i="1">
              <a:ea typeface="等线"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F79A6B8-529E-085B-C7DC-F1A33FCC9B3A}"/>
              </a:ext>
            </a:extLst>
          </p:cNvPr>
          <p:cNvSpPr txBox="1"/>
          <p:nvPr/>
        </p:nvSpPr>
        <p:spPr>
          <a:xfrm>
            <a:off x="8405835" y="5803229"/>
            <a:ext cx="2991508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zh-CN" i="1">
                <a:ea typeface="等线"/>
              </a:rPr>
              <a:t>Figure 51: Motor Side Bracket</a:t>
            </a:r>
            <a:endParaRPr lang="en-US" altLang="zh-CN" i="1">
              <a:ea typeface="等线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530250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4FF24B-84D8-FE25-97B2-8CB677B08B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1CE96-FD6C-8718-60C6-AC69BA814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Design Description- </a:t>
            </a:r>
            <a:r>
              <a:rPr lang="en-US" err="1">
                <a:latin typeface="Arial"/>
                <a:cs typeface="Arial"/>
              </a:rPr>
              <a:t>Sichao</a:t>
            </a:r>
            <a:r>
              <a:rPr lang="en-US">
                <a:latin typeface="Arial"/>
                <a:cs typeface="Arial"/>
              </a:rPr>
              <a:t> 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7DEF7E8-1320-F838-38F8-5207148FDC7B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err="1">
                <a:latin typeface="Calibri"/>
                <a:ea typeface="Calibri"/>
                <a:cs typeface="Arial"/>
              </a:rPr>
              <a:t>Sichao</a:t>
            </a:r>
            <a:r>
              <a:rPr lang="en-US" sz="2000" i="1">
                <a:latin typeface="Calibri"/>
                <a:ea typeface="Calibri"/>
                <a:cs typeface="Arial"/>
              </a:rPr>
              <a:t>, 34</a:t>
            </a:r>
            <a:endParaRPr lang="en-US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0B3C7F25-2873-3028-96A0-3491F3BFD48C}"/>
              </a:ext>
            </a:extLst>
          </p:cNvPr>
          <p:cNvSpPr txBox="1"/>
          <p:nvPr/>
        </p:nvSpPr>
        <p:spPr>
          <a:xfrm>
            <a:off x="1022864" y="1694115"/>
            <a:ext cx="439729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CN">
                <a:ea typeface="+mn-lt"/>
                <a:cs typeface="+mn-lt"/>
              </a:rPr>
              <a:t>Steering Knuckle Assembly and </a:t>
            </a:r>
            <a:r>
              <a:rPr lang="en-US" altLang="zh-CN">
                <a:ea typeface="+mn-lt"/>
                <a:cs typeface="+mn-lt"/>
              </a:rPr>
              <a:t>Steering</a:t>
            </a:r>
            <a:r>
              <a:rPr lang="zh-CN" altLang="en-US">
                <a:ea typeface="+mn-lt"/>
                <a:cs typeface="+mn-lt"/>
              </a:rPr>
              <a:t> </a:t>
            </a:r>
            <a:r>
              <a:rPr lang="en-US" altLang="zh-CN">
                <a:ea typeface="+mn-lt"/>
                <a:cs typeface="+mn-lt"/>
              </a:rPr>
              <a:t>knuckle</a:t>
            </a:r>
            <a:r>
              <a:rPr lang="zh-CN">
                <a:ea typeface="+mn-lt"/>
                <a:cs typeface="+mn-lt"/>
              </a:rPr>
              <a:t> Design Drawings</a:t>
            </a:r>
            <a:endParaRPr lang="zh-CN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C06DE0EF-23F2-B366-1459-62F3E5E6FCFA}"/>
              </a:ext>
            </a:extLst>
          </p:cNvPr>
          <p:cNvSpPr txBox="1"/>
          <p:nvPr/>
        </p:nvSpPr>
        <p:spPr>
          <a:xfrm>
            <a:off x="6631459" y="1460877"/>
            <a:ext cx="430436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CN">
                <a:ea typeface="+mn-lt"/>
                <a:cs typeface="+mn-lt"/>
              </a:rPr>
              <a:t>The steering knuckle connects the wheel hub to the suspension and allows the wheel to turn with the steering system.</a:t>
            </a:r>
            <a:endParaRPr lang="zh-CN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C72B0A-C312-8FF2-3732-50127BF632E3}"/>
              </a:ext>
            </a:extLst>
          </p:cNvPr>
          <p:cNvSpPr txBox="1"/>
          <p:nvPr/>
        </p:nvSpPr>
        <p:spPr>
          <a:xfrm>
            <a:off x="1756715" y="6385659"/>
            <a:ext cx="3615680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zh-CN" i="1">
                <a:ea typeface="等线"/>
              </a:rPr>
              <a:t>Figure 46: Steering Knuckle Assembly</a:t>
            </a:r>
            <a:endParaRPr lang="en-US" altLang="zh-CN" i="1">
              <a:ea typeface="等线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6974E8-A65B-BC9A-EB8B-8AC860A4844C}"/>
              </a:ext>
            </a:extLst>
          </p:cNvPr>
          <p:cNvSpPr txBox="1"/>
          <p:nvPr/>
        </p:nvSpPr>
        <p:spPr>
          <a:xfrm>
            <a:off x="7950653" y="6399641"/>
            <a:ext cx="2986505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zh-CN" i="1">
                <a:ea typeface="等线"/>
              </a:rPr>
              <a:t>Figure 47: Steering Knuckle</a:t>
            </a:r>
            <a:endParaRPr lang="en-US" altLang="zh-CN" i="1" err="1">
              <a:ea typeface="等线"/>
              <a:cs typeface="Calibri"/>
            </a:endParaRPr>
          </a:p>
        </p:txBody>
      </p:sp>
      <p:pic>
        <p:nvPicPr>
          <p:cNvPr id="12" name="Content Placeholder 11" descr="A drawing of a steering knuckle&#10;&#10;AI-generated content may be incorrect.">
            <a:extLst>
              <a:ext uri="{FF2B5EF4-FFF2-40B4-BE49-F238E27FC236}">
                <a16:creationId xmlns:a16="http://schemas.microsoft.com/office/drawing/2014/main" id="{0E508E88-7F61-45CA-B400-B3A9CAFA41F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6194612" y="2339716"/>
            <a:ext cx="5181600" cy="3996757"/>
          </a:xfrm>
          <a:prstGeom prst="rect">
            <a:avLst/>
          </a:prstGeom>
        </p:spPr>
      </p:pic>
      <p:pic>
        <p:nvPicPr>
          <p:cNvPr id="13" name="Picture 12" descr="A drawing of a wheel&#10;&#10;AI-generated content may be incorrect.">
            <a:extLst>
              <a:ext uri="{FF2B5EF4-FFF2-40B4-BE49-F238E27FC236}">
                <a16:creationId xmlns:a16="http://schemas.microsoft.com/office/drawing/2014/main" id="{35998D99-64DF-4D0E-A152-5848AC6B23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427" y="2335586"/>
            <a:ext cx="5591736" cy="3979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47642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65F1C9-7E74-306D-42AA-418C20A8F5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F359454-7857-3C75-B358-874C217D7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Final Assemblies</a:t>
            </a:r>
            <a:endParaRPr lang="zh-CN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823D4CC-4210-1B92-EA1E-023DF882724C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>
                <a:ln>
                  <a:noFill/>
                </a:ln>
                <a:solidFill>
                  <a:srgbClr val="003466"/>
                </a:solidFill>
                <a:effectLst/>
                <a:uLnTx/>
                <a:uFillTx/>
                <a:latin typeface="Calibri"/>
                <a:ea typeface="Calibri"/>
                <a:cs typeface="Arial"/>
              </a:rPr>
              <a:t>Erik, 37</a:t>
            </a:r>
            <a:endParaRPr kumimoji="0" lang="en-US" sz="2000" b="0" i="1" u="none" strike="noStrike" kern="1200" cap="none" spc="0" normalizeH="0" baseline="0" noProof="0">
              <a:ln>
                <a:noFill/>
              </a:ln>
              <a:solidFill>
                <a:srgbClr val="003466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29762E94-C066-BB73-C465-4F70117A7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738858"/>
            <a:ext cx="2285999" cy="5119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srgbClr val="003466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Final CAD Assemblies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003466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1">
              <a:buFont typeface="Courier New" panose="020B0604020202020204" pitchFamily="34" charset="0"/>
              <a:buChar char="o"/>
              <a:defRPr/>
            </a:pPr>
            <a:r>
              <a:rPr lang="en-US">
                <a:solidFill>
                  <a:srgbClr val="003466"/>
                </a:solidFill>
                <a:latin typeface="Arial"/>
                <a:cs typeface="Arial"/>
              </a:rPr>
              <a:t>Erik- 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3466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Excavator Arm</a:t>
            </a:r>
            <a:endParaRPr lang="en-US"/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ourier New" panose="020B0604020202020204" pitchFamily="34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err="1">
                <a:ln>
                  <a:noFill/>
                </a:ln>
                <a:solidFill>
                  <a:srgbClr val="003466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Sichao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3466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- RC Steering Knuckles</a:t>
            </a:r>
            <a:endParaRPr lang="en-US" sz="2400" b="0" i="0" u="none" strike="noStrike" kern="1200" cap="none" spc="0" normalizeH="0" baseline="0" noProof="0">
              <a:ln>
                <a:noFill/>
              </a:ln>
              <a:solidFill>
                <a:srgbClr val="003466"/>
              </a:solidFill>
              <a:effectLst/>
              <a:uLnTx/>
              <a:uFillTx/>
              <a:latin typeface="Arial"/>
              <a:cs typeface="Arial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ourier New" panose="020B0604020202020204" pitchFamily="34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3466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Riley- Hip Abduction Bracket</a:t>
            </a: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3366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8CD12F9-EEAA-6F41-732F-0DAA0C83E1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13" t="11314" r="11661" b="15094"/>
          <a:stretch>
            <a:fillRect/>
          </a:stretch>
        </p:blipFill>
        <p:spPr>
          <a:xfrm>
            <a:off x="9312016" y="1960201"/>
            <a:ext cx="2556918" cy="3473117"/>
          </a:xfrm>
          <a:prstGeom prst="rect">
            <a:avLst/>
          </a:prstGeom>
        </p:spPr>
      </p:pic>
      <p:sp>
        <p:nvSpPr>
          <p:cNvPr id="12" name="文本框 6">
            <a:extLst>
              <a:ext uri="{FF2B5EF4-FFF2-40B4-BE49-F238E27FC236}">
                <a16:creationId xmlns:a16="http://schemas.microsoft.com/office/drawing/2014/main" id="{3808922F-26E6-F770-8150-6A6CB2B6BBDF}"/>
              </a:ext>
            </a:extLst>
          </p:cNvPr>
          <p:cNvSpPr txBox="1"/>
          <p:nvPr/>
        </p:nvSpPr>
        <p:spPr>
          <a:xfrm>
            <a:off x="2341351" y="5344215"/>
            <a:ext cx="336903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i="1">
                <a:highlight>
                  <a:srgbClr val="FFFFFF"/>
                </a:highlight>
                <a:ea typeface="Calibri"/>
                <a:cs typeface="Calibri"/>
              </a:rPr>
              <a:t>Figure 52: Excavator Final CAD</a:t>
            </a:r>
            <a:endParaRPr lang="zh-CN"/>
          </a:p>
        </p:txBody>
      </p:sp>
      <p:sp>
        <p:nvSpPr>
          <p:cNvPr id="15" name="文本框 6">
            <a:extLst>
              <a:ext uri="{FF2B5EF4-FFF2-40B4-BE49-F238E27FC236}">
                <a16:creationId xmlns:a16="http://schemas.microsoft.com/office/drawing/2014/main" id="{DCB06103-4B21-F9CC-3843-3593E7BA24A6}"/>
              </a:ext>
            </a:extLst>
          </p:cNvPr>
          <p:cNvSpPr txBox="1"/>
          <p:nvPr/>
        </p:nvSpPr>
        <p:spPr>
          <a:xfrm>
            <a:off x="5692235" y="5344215"/>
            <a:ext cx="307243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i="1">
                <a:highlight>
                  <a:srgbClr val="FFFFFF"/>
                </a:highlight>
                <a:ea typeface="Calibri"/>
                <a:cs typeface="Calibri"/>
              </a:rPr>
              <a:t>Figure 53: Steering Knuckle Final CAD </a:t>
            </a:r>
            <a:endParaRPr lang="zh-CN">
              <a:cs typeface="Calibri" panose="020F0502020204030204"/>
            </a:endParaRPr>
          </a:p>
        </p:txBody>
      </p:sp>
      <p:sp>
        <p:nvSpPr>
          <p:cNvPr id="16" name="文本框 6">
            <a:extLst>
              <a:ext uri="{FF2B5EF4-FFF2-40B4-BE49-F238E27FC236}">
                <a16:creationId xmlns:a16="http://schemas.microsoft.com/office/drawing/2014/main" id="{50638676-02BF-7D12-BA2E-9BF988D46D1D}"/>
              </a:ext>
            </a:extLst>
          </p:cNvPr>
          <p:cNvSpPr txBox="1"/>
          <p:nvPr/>
        </p:nvSpPr>
        <p:spPr>
          <a:xfrm>
            <a:off x="9312016" y="5344214"/>
            <a:ext cx="264069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i="1">
                <a:highlight>
                  <a:srgbClr val="FFFFFF"/>
                </a:highlight>
                <a:ea typeface="Calibri"/>
                <a:cs typeface="Calibri"/>
              </a:rPr>
              <a:t>Figure 54: Hip Exo Final CAD </a:t>
            </a:r>
            <a:endParaRPr lang="zh-CN"/>
          </a:p>
        </p:txBody>
      </p:sp>
      <p:pic>
        <p:nvPicPr>
          <p:cNvPr id="3" name="图片 2" descr="图片包含 机械, 链, 照片, 蛋糕&#10;&#10;AI 生成的内容可能不正确。">
            <a:extLst>
              <a:ext uri="{FF2B5EF4-FFF2-40B4-BE49-F238E27FC236}">
                <a16:creationId xmlns:a16="http://schemas.microsoft.com/office/drawing/2014/main" id="{3A70209B-D3A3-DC23-B1A2-F94E04EF0C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8236"/>
          <a:stretch>
            <a:fillRect/>
          </a:stretch>
        </p:blipFill>
        <p:spPr>
          <a:xfrm>
            <a:off x="5186789" y="2156205"/>
            <a:ext cx="3647921" cy="3021064"/>
          </a:xfrm>
          <a:prstGeom prst="rect">
            <a:avLst/>
          </a:prstGeom>
        </p:spPr>
      </p:pic>
      <p:pic>
        <p:nvPicPr>
          <p:cNvPr id="5" name="Picture 4" descr="A yellow and black construction vehicle&#10;&#10;AI-generated content may be incorrect.">
            <a:extLst>
              <a:ext uri="{FF2B5EF4-FFF2-40B4-BE49-F238E27FC236}">
                <a16:creationId xmlns:a16="http://schemas.microsoft.com/office/drawing/2014/main" id="{9B61694E-818E-5479-9DB5-29D9EC7EFAD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747" r="16747"/>
          <a:stretch>
            <a:fillRect/>
          </a:stretch>
        </p:blipFill>
        <p:spPr>
          <a:xfrm>
            <a:off x="2341351" y="1876749"/>
            <a:ext cx="3074632" cy="3556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46047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7205C4-60B3-0281-0DA3-B55746AECD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6C55ADF-8EDA-2307-E009-199B3E251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Final Assemblies</a:t>
            </a:r>
            <a:endParaRPr lang="zh-CN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842F8F-F6DA-6442-3704-25454AEC8C08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>
                <a:ln>
                  <a:noFill/>
                </a:ln>
                <a:solidFill>
                  <a:srgbClr val="003466"/>
                </a:solidFill>
                <a:effectLst/>
                <a:uLnTx/>
                <a:uFillTx/>
                <a:latin typeface="Calibri"/>
                <a:ea typeface="Calibri"/>
                <a:cs typeface="Arial"/>
              </a:rPr>
              <a:t>Erik, 37</a:t>
            </a:r>
            <a:endParaRPr kumimoji="0" lang="en-US" sz="2000" b="0" i="1" u="none" strike="noStrike" kern="1200" cap="none" spc="0" normalizeH="0" baseline="0" noProof="0">
              <a:ln>
                <a:noFill/>
              </a:ln>
              <a:solidFill>
                <a:srgbClr val="003466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3" name="IMG_7561">
            <a:hlinkClick r:id="" action="ppaction://media"/>
            <a:extLst>
              <a:ext uri="{FF2B5EF4-FFF2-40B4-BE49-F238E27FC236}">
                <a16:creationId xmlns:a16="http://schemas.microsoft.com/office/drawing/2014/main" id="{9BC3A760-EF6C-52D9-2A89-72C59B3CE42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20517" t="11448" r="15143" b="25917"/>
          <a:stretch>
            <a:fillRect/>
          </a:stretch>
        </p:blipFill>
        <p:spPr>
          <a:xfrm>
            <a:off x="108284" y="2717694"/>
            <a:ext cx="4490340" cy="2463857"/>
          </a:xfrm>
          <a:prstGeom prst="rect">
            <a:avLst/>
          </a:prstGeom>
        </p:spPr>
      </p:pic>
      <p:pic>
        <p:nvPicPr>
          <p:cNvPr id="6" name="IMG_7118">
            <a:hlinkClick r:id="" action="ppaction://media"/>
            <a:extLst>
              <a:ext uri="{FF2B5EF4-FFF2-40B4-BE49-F238E27FC236}">
                <a16:creationId xmlns:a16="http://schemas.microsoft.com/office/drawing/2014/main" id="{1FEDCAC8-C5B1-E944-8B50-A3AAA8DB01A6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6232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784488" y="1680210"/>
            <a:ext cx="2623023" cy="4663153"/>
          </a:xfrm>
          <a:prstGeom prst="rect">
            <a:avLst/>
          </a:prstGeom>
        </p:spPr>
      </p:pic>
      <p:pic>
        <p:nvPicPr>
          <p:cNvPr id="5" name="9d5c64c4dcbc6db78fdb01207e749ce8">
            <a:hlinkClick r:id="" action="ppaction://media"/>
            <a:extLst>
              <a:ext uri="{FF2B5EF4-FFF2-40B4-BE49-F238E27FC236}">
                <a16:creationId xmlns:a16="http://schemas.microsoft.com/office/drawing/2014/main" id="{7C457AF3-2F54-B00F-B507-87A28708746E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201937" y="1504013"/>
            <a:ext cx="2783539" cy="4893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82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43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mute="1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>
                <p:cTn id="2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6E11B1-E3AF-26C3-C31C-0016BED6EE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82DDC0A-175E-518E-7937-FF74632815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3842" y="2967565"/>
            <a:ext cx="8664315" cy="916946"/>
          </a:xfrm>
        </p:spPr>
        <p:txBody>
          <a:bodyPr>
            <a:normAutofit/>
          </a:bodyPr>
          <a:lstStyle/>
          <a:p>
            <a:r>
              <a:rPr lang="en-US">
                <a:latin typeface="Arial"/>
                <a:ea typeface="Calibri"/>
                <a:cs typeface="Arial"/>
                <a:sym typeface="Oswald"/>
              </a:rPr>
              <a:t>Final Testing</a:t>
            </a:r>
            <a:endParaRPr lang="en-US">
              <a:ea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7D5239-AAA5-46C6-CA1B-D932113282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8209" y="5556228"/>
            <a:ext cx="1773835" cy="136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23620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7E1EB-14C7-F5D7-84D3-6A4E45097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3341" y="365125"/>
            <a:ext cx="11389453" cy="979013"/>
          </a:xfrm>
        </p:spPr>
        <p:txBody>
          <a:bodyPr>
            <a:normAutofit fontScale="90000"/>
          </a:bodyPr>
          <a:lstStyle/>
          <a:p>
            <a:r>
              <a:rPr lang="en-US">
                <a:latin typeface="Arial"/>
                <a:cs typeface="Arial"/>
              </a:rPr>
              <a:t>Excavator Arm Top Level Testing Summary</a:t>
            </a:r>
            <a:endParaRPr lang="en-US" b="0">
              <a:solidFill>
                <a:srgbClr val="000000"/>
              </a:solidFill>
              <a:latin typeface="Arial"/>
              <a:cs typeface="Arial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110D5CA-E1D3-F03C-1BAD-B57A75BBC6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4215919"/>
              </p:ext>
            </p:extLst>
          </p:nvPr>
        </p:nvGraphicFramePr>
        <p:xfrm>
          <a:off x="1460649" y="1742842"/>
          <a:ext cx="9270701" cy="354370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313946">
                  <a:extLst>
                    <a:ext uri="{9D8B030D-6E8A-4147-A177-3AD203B41FA5}">
                      <a16:colId xmlns:a16="http://schemas.microsoft.com/office/drawing/2014/main" val="2381328728"/>
                    </a:ext>
                  </a:extLst>
                </a:gridCol>
                <a:gridCol w="2463232">
                  <a:extLst>
                    <a:ext uri="{9D8B030D-6E8A-4147-A177-3AD203B41FA5}">
                      <a16:colId xmlns:a16="http://schemas.microsoft.com/office/drawing/2014/main" val="3713583966"/>
                    </a:ext>
                  </a:extLst>
                </a:gridCol>
                <a:gridCol w="2284085">
                  <a:extLst>
                    <a:ext uri="{9D8B030D-6E8A-4147-A177-3AD203B41FA5}">
                      <a16:colId xmlns:a16="http://schemas.microsoft.com/office/drawing/2014/main" val="2646356038"/>
                    </a:ext>
                  </a:extLst>
                </a:gridCol>
                <a:gridCol w="2209438">
                  <a:extLst>
                    <a:ext uri="{9D8B030D-6E8A-4147-A177-3AD203B41FA5}">
                      <a16:colId xmlns:a16="http://schemas.microsoft.com/office/drawing/2014/main" val="2976791103"/>
                    </a:ext>
                  </a:extLst>
                </a:gridCol>
              </a:tblGrid>
              <a:tr h="44740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 dirty="0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Experiment/Test </a:t>
                      </a:r>
                      <a:endParaRPr lang="en-US" b="0" i="0" dirty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36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Relevant DRs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36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Testing Equipment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3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Other Resources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3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2772362"/>
                  </a:ext>
                </a:extLst>
              </a:tr>
              <a:tr h="115454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1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EXP1</a:t>
                      </a: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 - Comparison to Original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CR2 – Lightweight 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ER2 – 10-20% weight reduction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ER5 – Range of Motion maintained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Scale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Dial Caliper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Original Arm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Optimized Arm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3591079"/>
                  </a:ext>
                </a:extLst>
              </a:tr>
              <a:tr h="741026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1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EXP 2 </a:t>
                      </a: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-  Assembly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ER1 – Suitable fit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ER4 – Smooth Finish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Boom and Bucket attachments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Screwdriver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9989935"/>
                  </a:ext>
                </a:extLst>
              </a:tr>
              <a:tr h="120072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1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EXP 3 </a:t>
                      </a: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– Run Excavator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CR1 – Functional 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CR4 – Safe for Use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ER3 – Maximum torque of 6.137x10^-4 Nm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Excavator and Controller </a:t>
                      </a:r>
                      <a:endParaRPr lang="en-US" b="0" i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 dirty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Batteries </a:t>
                      </a:r>
                      <a:endParaRPr lang="en-US" b="0" i="0" dirty="0">
                        <a:solidFill>
                          <a:srgbClr val="003366"/>
                        </a:solidFill>
                        <a:effectLst/>
                      </a:endParaRPr>
                    </a:p>
                    <a:p>
                      <a:pPr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US" sz="1200" b="0" i="0" dirty="0">
                          <a:solidFill>
                            <a:srgbClr val="003366"/>
                          </a:solidFill>
                          <a:effectLst/>
                          <a:latin typeface="Aptos" panose="020B0004020202020204" pitchFamily="34" charset="0"/>
                        </a:rPr>
                        <a:t>Some material to scoop/dump </a:t>
                      </a:r>
                      <a:endParaRPr lang="en-US" b="0" i="0" dirty="0">
                        <a:solidFill>
                          <a:srgbClr val="003366"/>
                        </a:solidFill>
                        <a:effectLst/>
                      </a:endParaRPr>
                    </a:p>
                  </a:txBody>
                  <a:tcPr marL="45415" marR="45415" marT="31147" marB="3114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673469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87893CD-2D5B-1746-3FCF-D06A7D0F2E89}"/>
              </a:ext>
            </a:extLst>
          </p:cNvPr>
          <p:cNvSpPr txBox="1"/>
          <p:nvPr/>
        </p:nvSpPr>
        <p:spPr>
          <a:xfrm>
            <a:off x="4138569" y="5257101"/>
            <a:ext cx="39176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Table 5: Excavator Arm Top Level 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7F43B-F1D9-1E44-C668-80B4090DEF4F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38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417628738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EA2B33-1D23-71C3-496A-A130EA0A3F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2DBF428-28A5-8C92-8A14-2C2E2E7E7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9013"/>
          </a:xfrm>
        </p:spPr>
        <p:txBody>
          <a:bodyPr anchor="ctr">
            <a:normAutofit/>
          </a:bodyPr>
          <a:lstStyle/>
          <a:p>
            <a:r>
              <a:rPr lang="en-US" altLang="zh-CN"/>
              <a:t>Hip Exo Top Level Testing Summary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A5B52A26-B77F-8474-4D8C-65288DED42C2}"/>
              </a:ext>
            </a:extLst>
          </p:cNvPr>
          <p:cNvGraphicFramePr>
            <a:graphicFrameLocks noGrp="1"/>
          </p:cNvGraphicFramePr>
          <p:nvPr>
            <p:ph type="chart" sz="quarter" idx="10"/>
            <p:extLst>
              <p:ext uri="{D42A27DB-BD31-4B8C-83A1-F6EECF244321}">
                <p14:modId xmlns:p14="http://schemas.microsoft.com/office/powerpoint/2010/main" val="1118726548"/>
              </p:ext>
            </p:extLst>
          </p:nvPr>
        </p:nvGraphicFramePr>
        <p:xfrm>
          <a:off x="1225879" y="1673225"/>
          <a:ext cx="9740244" cy="4819651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</a:tblPr>
              <a:tblGrid>
                <a:gridCol w="2227659">
                  <a:extLst>
                    <a:ext uri="{9D8B030D-6E8A-4147-A177-3AD203B41FA5}">
                      <a16:colId xmlns:a16="http://schemas.microsoft.com/office/drawing/2014/main" val="1606151559"/>
                    </a:ext>
                  </a:extLst>
                </a:gridCol>
                <a:gridCol w="2244197">
                  <a:extLst>
                    <a:ext uri="{9D8B030D-6E8A-4147-A177-3AD203B41FA5}">
                      <a16:colId xmlns:a16="http://schemas.microsoft.com/office/drawing/2014/main" val="2121123935"/>
                    </a:ext>
                  </a:extLst>
                </a:gridCol>
                <a:gridCol w="2145904">
                  <a:extLst>
                    <a:ext uri="{9D8B030D-6E8A-4147-A177-3AD203B41FA5}">
                      <a16:colId xmlns:a16="http://schemas.microsoft.com/office/drawing/2014/main" val="1020765208"/>
                    </a:ext>
                  </a:extLst>
                </a:gridCol>
                <a:gridCol w="3122484">
                  <a:extLst>
                    <a:ext uri="{9D8B030D-6E8A-4147-A177-3AD203B41FA5}">
                      <a16:colId xmlns:a16="http://schemas.microsoft.com/office/drawing/2014/main" val="1366170291"/>
                    </a:ext>
                  </a:extLst>
                </a:gridCol>
              </a:tblGrid>
              <a:tr h="335486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Experiment/Test </a:t>
                      </a:r>
                    </a:p>
                  </a:txBody>
                  <a:tcPr marL="92140" marR="46462" marT="70877" marB="708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Relevant DRs </a:t>
                      </a:r>
                    </a:p>
                  </a:txBody>
                  <a:tcPr marL="92140" marR="46462" marT="70877" marB="70877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Testing Equipment </a:t>
                      </a:r>
                    </a:p>
                  </a:txBody>
                  <a:tcPr marL="92140" marR="46462" marT="70877" marB="70877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Other Resources </a:t>
                      </a:r>
                    </a:p>
                  </a:txBody>
                  <a:tcPr marL="92140" marR="46462" marT="70877" marB="70877" anchor="ctr">
                    <a:lnL w="12700" cmpd="sng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3217362"/>
                  </a:ext>
                </a:extLst>
              </a:tr>
              <a:tr h="831626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EXP1- Mass Comparison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1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CR1-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Lightweight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1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ER1-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Weight Reduction of 15%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Electronic Balance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Use arbor press to remove bearings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0419220"/>
                  </a:ext>
                </a:extLst>
              </a:tr>
              <a:tr h="997006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EXP 2- Manufacturing Cost Analysis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1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CR3-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Manufacturing Cost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1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ER3-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Manufacturing Cost/Lead Time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Netfabb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Slicer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Printing Documentation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Gas Consumption Documentation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MATLAB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Create cost equations for printing based on volume and height of build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9713390"/>
                  </a:ext>
                </a:extLst>
              </a:tr>
              <a:tr h="1658527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EXP 3- Static Loading Analysis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1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CR2-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Durable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1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ER2-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Lifetime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1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CR4-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Stable in Use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1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ER4-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Axial Loading and Bending Moment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NTop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CubeMars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AK60 Spec Sheet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Analysis of loading conditions in </a:t>
                      </a:r>
                      <a:r>
                        <a:rPr lang="en-US" sz="1100" b="0" i="0" cap="none" spc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nTop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by </a:t>
                      </a:r>
                      <a:r>
                        <a:rPr lang="en-US" sz="1100" b="0" i="0" cap="none" spc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resumulating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topology optimized model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2459340"/>
                  </a:ext>
                </a:extLst>
              </a:tr>
              <a:tr h="997006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EXP 4- Qualitative Walk Test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1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CR4-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Stable in Use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1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ER4-</a:t>
                      </a: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Axial Loading and Bending Moment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Biomech Python GUI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OpenExo Hip Exoskelton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Laptop </a:t>
                      </a:r>
                    </a:p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Treadmill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US" sz="1100" b="0" i="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Assemble topology optimized bracket and complete overground and treadmill walking </a:t>
                      </a:r>
                    </a:p>
                  </a:txBody>
                  <a:tcPr marL="92140" marR="46462" marT="70877" marB="7087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46993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D5FE26F-9E98-1292-FCEC-65D0545E903D}"/>
              </a:ext>
            </a:extLst>
          </p:cNvPr>
          <p:cNvSpPr txBox="1"/>
          <p:nvPr/>
        </p:nvSpPr>
        <p:spPr>
          <a:xfrm>
            <a:off x="4411210" y="6487486"/>
            <a:ext cx="337237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Table 6: Hip Exo Top Level Testing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D08FC35-CFCC-F204-853C-645786096BAA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39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4007936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E6B2059-4554-6D17-1343-855F33E67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>
                <a:latin typeface="Arial"/>
                <a:ea typeface="等线 Light"/>
                <a:cs typeface="Arial"/>
              </a:rPr>
              <a:t>Steering Knuckle Top Level Testing Summary</a:t>
            </a:r>
            <a:endParaRPr lang="zh-CN" b="0">
              <a:solidFill>
                <a:srgbClr val="000000"/>
              </a:solidFill>
              <a:latin typeface="Arial"/>
              <a:ea typeface="等线 Light"/>
              <a:cs typeface="Arial"/>
            </a:endParaRPr>
          </a:p>
        </p:txBody>
      </p:sp>
      <p:sp>
        <p:nvSpPr>
          <p:cNvPr id="3" name="图表占位符 2">
            <a:extLst>
              <a:ext uri="{FF2B5EF4-FFF2-40B4-BE49-F238E27FC236}">
                <a16:creationId xmlns:a16="http://schemas.microsoft.com/office/drawing/2014/main" id="{C387D1D7-B94D-B9ED-9E2B-E8ACCF950AE6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/>
        <p:txBody>
          <a:bodyPr/>
          <a:lstStyle/>
          <a:p>
            <a:endParaRPr lang="zh-CN" altLang="en-US"/>
          </a:p>
        </p:txBody>
      </p:sp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003A6DB6-85B2-3CE7-8217-9060EF0004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0593407"/>
              </p:ext>
            </p:extLst>
          </p:nvPr>
        </p:nvGraphicFramePr>
        <p:xfrm>
          <a:off x="1659309" y="2001140"/>
          <a:ext cx="8433612" cy="394975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108403">
                  <a:extLst>
                    <a:ext uri="{9D8B030D-6E8A-4147-A177-3AD203B41FA5}">
                      <a16:colId xmlns:a16="http://schemas.microsoft.com/office/drawing/2014/main" val="2325154612"/>
                    </a:ext>
                  </a:extLst>
                </a:gridCol>
                <a:gridCol w="2108403">
                  <a:extLst>
                    <a:ext uri="{9D8B030D-6E8A-4147-A177-3AD203B41FA5}">
                      <a16:colId xmlns:a16="http://schemas.microsoft.com/office/drawing/2014/main" val="4041831851"/>
                    </a:ext>
                  </a:extLst>
                </a:gridCol>
                <a:gridCol w="2108403">
                  <a:extLst>
                    <a:ext uri="{9D8B030D-6E8A-4147-A177-3AD203B41FA5}">
                      <a16:colId xmlns:a16="http://schemas.microsoft.com/office/drawing/2014/main" val="2275807347"/>
                    </a:ext>
                  </a:extLst>
                </a:gridCol>
                <a:gridCol w="2108403">
                  <a:extLst>
                    <a:ext uri="{9D8B030D-6E8A-4147-A177-3AD203B41FA5}">
                      <a16:colId xmlns:a16="http://schemas.microsoft.com/office/drawing/2014/main" val="4047448220"/>
                    </a:ext>
                  </a:extLst>
                </a:gridCol>
              </a:tblGrid>
              <a:tr h="804728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Experiment / Test </a:t>
                      </a:r>
                      <a:endParaRPr lang="en-US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Related Design Requirements (DRs) </a:t>
                      </a:r>
                      <a:endParaRPr lang="en-US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Required Test Equipment </a:t>
                      </a:r>
                      <a:endParaRPr lang="en-US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Other Resources </a:t>
                      </a:r>
                      <a:endParaRPr lang="en-US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765922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rtl="0" fontAlgn="base">
                        <a:lnSpc>
                          <a:spcPts val="2092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EXP1 – Mass Measurement Test </a:t>
                      </a:r>
                      <a:endParaRPr lang="en-US">
                        <a:effectLst/>
                      </a:endParaRPr>
                    </a:p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endParaRPr lang="en-US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ER1 – Weight; CR1 – Lightweight </a:t>
                      </a:r>
                      <a:endParaRPr lang="en-US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/>
                        </a:rPr>
                        <a:t>Gram scale </a:t>
                      </a:r>
                      <a:endParaRPr lang="en-US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Final manufactured steering knuckle </a:t>
                      </a:r>
                      <a:endParaRPr lang="en-US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306531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EXP2 – Static Axial Load Test </a:t>
                      </a:r>
                      <a:endParaRPr lang="en-US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ER4 – Stable Axial Load Capacity; CR2 – Durable; CR4 – Stable Under Load </a:t>
                      </a:r>
                      <a:endParaRPr lang="en-US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Load fixture, force gauge </a:t>
                      </a:r>
                      <a:endParaRPr lang="en-US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Mounted steering knuckle sample, test stand </a:t>
                      </a:r>
                      <a:endParaRPr lang="en-US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924386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EXP3 – Durability / Repeated Loading Test </a:t>
                      </a:r>
                      <a:endParaRPr lang="en-US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ER2 – Lifetime; CR2 – Durable; CR4 – Stable Under Load </a:t>
                      </a:r>
                      <a:endParaRPr lang="en-US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Assembled RC car, radio controller, battery, inspection tools </a:t>
                      </a:r>
                      <a:endParaRPr lang="en-US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Flat test surface, completed steering system </a:t>
                      </a:r>
                      <a:endParaRPr lang="en-US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507235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EXP4 – Manufacturing Cost Evaluation </a:t>
                      </a:r>
                      <a:endParaRPr lang="en-US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ER3 – Manufacturing Price; CR3 – Low Manufacturing Cost </a:t>
                      </a:r>
                      <a:endParaRPr lang="en-US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Cost records, material pricing, manufacturing notes </a:t>
                      </a:r>
                      <a:endParaRPr lang="en-US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 dirty="0">
                          <a:effectLst/>
                          <a:latin typeface="Aptos" panose="020B0004020202020204" pitchFamily="34" charset="0"/>
                        </a:rPr>
                        <a:t>Fabrication process documentation </a:t>
                      </a:r>
                      <a:endParaRPr lang="en-US" dirty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049045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167AD40-3D0F-9D49-3F92-3AB4DD7EB576}"/>
              </a:ext>
            </a:extLst>
          </p:cNvPr>
          <p:cNvSpPr txBox="1"/>
          <p:nvPr/>
        </p:nvSpPr>
        <p:spPr>
          <a:xfrm>
            <a:off x="3816991" y="5991137"/>
            <a:ext cx="411340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Table 7: Steering Knuckle Top Level Testing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8425884-84CE-34CD-BD41-CC606E6F6C98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err="1">
                <a:latin typeface="Calibri"/>
                <a:ea typeface="Calibri"/>
                <a:cs typeface="Arial"/>
              </a:rPr>
              <a:t>Sichao</a:t>
            </a:r>
            <a:r>
              <a:rPr lang="en-US" sz="2000" i="1">
                <a:latin typeface="Calibri"/>
                <a:ea typeface="Calibri"/>
                <a:cs typeface="Arial"/>
              </a:rPr>
              <a:t>, 40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115784143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8D29A2-446B-62CB-5E9E-98475AB901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581ABC2-CAC5-0F2E-5F73-C061E8763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9013"/>
          </a:xfrm>
        </p:spPr>
        <p:txBody>
          <a:bodyPr anchor="ctr">
            <a:normAutofit/>
          </a:bodyPr>
          <a:lstStyle/>
          <a:p>
            <a:r>
              <a:rPr lang="en-US" altLang="zh-CN"/>
              <a:t>Tensile Testing Summary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D338EE97-0A45-7D69-BBE5-BB871B78B121}"/>
              </a:ext>
            </a:extLst>
          </p:cNvPr>
          <p:cNvGraphicFramePr>
            <a:graphicFrameLocks noGrp="1"/>
          </p:cNvGraphicFramePr>
          <p:nvPr>
            <p:ph type="chart" sz="quarter" idx="10"/>
            <p:extLst>
              <p:ext uri="{D42A27DB-BD31-4B8C-83A1-F6EECF244321}">
                <p14:modId xmlns:p14="http://schemas.microsoft.com/office/powerpoint/2010/main" val="3950252683"/>
              </p:ext>
            </p:extLst>
          </p:nvPr>
        </p:nvGraphicFramePr>
        <p:xfrm>
          <a:off x="219699" y="1714051"/>
          <a:ext cx="5175721" cy="4402455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</a:tblPr>
              <a:tblGrid>
                <a:gridCol w="1182742">
                  <a:extLst>
                    <a:ext uri="{9D8B030D-6E8A-4147-A177-3AD203B41FA5}">
                      <a16:colId xmlns:a16="http://schemas.microsoft.com/office/drawing/2014/main" val="1606151559"/>
                    </a:ext>
                  </a:extLst>
                </a:gridCol>
                <a:gridCol w="1191523">
                  <a:extLst>
                    <a:ext uri="{9D8B030D-6E8A-4147-A177-3AD203B41FA5}">
                      <a16:colId xmlns:a16="http://schemas.microsoft.com/office/drawing/2014/main" val="2121123935"/>
                    </a:ext>
                  </a:extLst>
                </a:gridCol>
                <a:gridCol w="1221530">
                  <a:extLst>
                    <a:ext uri="{9D8B030D-6E8A-4147-A177-3AD203B41FA5}">
                      <a16:colId xmlns:a16="http://schemas.microsoft.com/office/drawing/2014/main" val="1020765208"/>
                    </a:ext>
                  </a:extLst>
                </a:gridCol>
                <a:gridCol w="1579926">
                  <a:extLst>
                    <a:ext uri="{9D8B030D-6E8A-4147-A177-3AD203B41FA5}">
                      <a16:colId xmlns:a16="http://schemas.microsoft.com/office/drawing/2014/main" val="1366170291"/>
                    </a:ext>
                  </a:extLst>
                </a:gridCol>
              </a:tblGrid>
              <a:tr h="732276">
                <a:tc>
                  <a:txBody>
                    <a:bodyPr/>
                    <a:lstStyle/>
                    <a:p>
                      <a:pPr marL="0" marR="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Experiment/Test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Relevant DRs</a:t>
                      </a:r>
                    </a:p>
                  </a:txBody>
                  <a:tcPr marL="68580" marR="68580" marT="0" marB="0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Testing Equipment</a:t>
                      </a:r>
                    </a:p>
                  </a:txBody>
                  <a:tcPr marL="68580" marR="68580" marT="0" marB="0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Other Resources</a:t>
                      </a:r>
                    </a:p>
                  </a:txBody>
                  <a:tcPr marL="68580" marR="68580" marT="0" marB="0">
                    <a:lnL w="12700" cmpd="sng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3217362"/>
                  </a:ext>
                </a:extLst>
              </a:tr>
              <a:tr h="3670179">
                <a:tc>
                  <a:txBody>
                    <a:bodyPr/>
                    <a:lstStyle/>
                    <a:p>
                      <a:pPr marL="0" marR="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1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EXP1 – Tensile Tests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CR1 – SS316 </a:t>
                      </a:r>
                    </a:p>
                    <a:p>
                      <a:pPr marL="0" marR="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CR2 – In 718</a:t>
                      </a:r>
                    </a:p>
                    <a:p>
                      <a:pPr marL="0" marR="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ER1 – SS316 UTS ≥ 480-620MPa, E ≥ 190-205GPa</a:t>
                      </a:r>
                      <a:endParaRPr lang="en-US" sz="1400"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  <a:p>
                      <a:pPr marL="0" marR="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ER2 – In 718 UTS ≥ 965MPa, E ≥ 200GPa</a:t>
                      </a:r>
                    </a:p>
                    <a:p>
                      <a:pPr marL="0" marR="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endParaRPr lang="en-US" sz="1600"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8802 Instron multiaxial testing machine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Lab Space</a:t>
                      </a:r>
                    </a:p>
                    <a:p>
                      <a:pPr marL="0" marR="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Excel Spreadsheet </a:t>
                      </a:r>
                    </a:p>
                    <a:p>
                      <a:pPr marL="0" marR="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ASTM E8/E8M Standards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0419220"/>
                  </a:ext>
                </a:extLst>
              </a:tr>
            </a:tbl>
          </a:graphicData>
        </a:graphic>
      </p:graphicFrame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D1C8DB2F-FF48-5725-DFFC-DD9423239C4E}"/>
              </a:ext>
            </a:extLst>
          </p:cNvPr>
          <p:cNvSpPr txBox="1">
            <a:spLocks/>
          </p:cNvSpPr>
          <p:nvPr/>
        </p:nvSpPr>
        <p:spPr>
          <a:xfrm>
            <a:off x="5530372" y="2168196"/>
            <a:ext cx="1566346" cy="407988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b="1">
                <a:latin typeface="Arial"/>
                <a:cs typeface="Arial"/>
              </a:rPr>
              <a:t>Summary-</a:t>
            </a:r>
            <a:r>
              <a:rPr lang="en-US" sz="2400">
                <a:latin typeface="Arial"/>
                <a:cs typeface="Arial"/>
              </a:rPr>
              <a:t> </a:t>
            </a:r>
          </a:p>
          <a:p>
            <a:r>
              <a:rPr lang="en-US" sz="2000"/>
              <a:t>Follow ASTM E8/E8M standards to test all tensile specimens to failure while collecting displacement and force data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4DEE62-EEE6-5FA5-C9E6-89C852ECC57F}"/>
              </a:ext>
            </a:extLst>
          </p:cNvPr>
          <p:cNvSpPr txBox="1"/>
          <p:nvPr/>
        </p:nvSpPr>
        <p:spPr>
          <a:xfrm>
            <a:off x="5596368" y="1536631"/>
            <a:ext cx="645339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800" b="1" u="sng">
                <a:latin typeface="Arial"/>
                <a:cs typeface="Arial"/>
              </a:rPr>
              <a:t>Experiment 1- Tensile Testing Details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7CC416-B36C-1F58-48B3-E90EFF7F16DC}"/>
              </a:ext>
            </a:extLst>
          </p:cNvPr>
          <p:cNvSpPr txBox="1"/>
          <p:nvPr/>
        </p:nvSpPr>
        <p:spPr>
          <a:xfrm>
            <a:off x="7200026" y="2168196"/>
            <a:ext cx="3088638" cy="4402455"/>
          </a:xfrm>
          <a:prstGeom prst="rect">
            <a:avLst/>
          </a:prstGeom>
          <a:noFill/>
        </p:spPr>
        <p:txBody>
          <a:bodyPr wrap="square" lIns="91440" tIns="45720" rIns="91440" bIns="4572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2400" b="1">
                <a:latin typeface="Arial"/>
                <a:cs typeface="Arial"/>
              </a:rPr>
              <a:t>Procedure-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2000"/>
              <a:t>Prepare the tensile specimens: organize &amp; take measurements of the gauge length and gauge diameter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2000"/>
              <a:t>Set the speed of the machine based on strain rate limits </a:t>
            </a:r>
            <a:r>
              <a:rPr lang="en-US" sz="2000">
                <a:sym typeface="Wingdings" panose="05000000000000000000" pitchFamily="2" charset="2"/>
              </a:rPr>
              <a:t> 0.36 min^-1</a:t>
            </a:r>
            <a:endParaRPr lang="en-US" sz="2000"/>
          </a:p>
          <a:p>
            <a:pPr marL="342900" lvl="0" indent="-342900">
              <a:buFont typeface="+mj-lt"/>
              <a:buAutoNum type="arabicPeriod"/>
            </a:pPr>
            <a:r>
              <a:rPr lang="en-US" sz="2000"/>
              <a:t>Insert the specimen into the machine and clamp with the jaws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2000"/>
              <a:t>Preload and conduct the tensile test until part fracture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2000"/>
              <a:t>Repeat procedure for all tensile test specimens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2000"/>
              <a:t>Record all displacement and force data in an Excell spreadsheet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2000"/>
              <a:t>Complete calculations to obtain stress-strain data</a:t>
            </a:r>
            <a:endParaRPr lang="en-US" sz="2000">
              <a:ea typeface="Calibri"/>
              <a:cs typeface="Calibri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sz="2000"/>
              <a:t>Plot the stress-strain curve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2000"/>
              <a:t>Calculate the Elastic Modulus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2000"/>
              <a:t>Use the 2% Offset method to determine the yield stress</a:t>
            </a:r>
            <a:endParaRPr lang="en-US" sz="2000">
              <a:ea typeface="Calibri"/>
              <a:cs typeface="Calibri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sz="2000"/>
              <a:t>Report all results and compare to standard material properties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664431-7452-22CC-5CB6-3E5F390B8C4E}"/>
              </a:ext>
            </a:extLst>
          </p:cNvPr>
          <p:cNvSpPr txBox="1"/>
          <p:nvPr/>
        </p:nvSpPr>
        <p:spPr>
          <a:xfrm>
            <a:off x="10288664" y="2168196"/>
            <a:ext cx="1669655" cy="4405641"/>
          </a:xfrm>
          <a:prstGeom prst="rect">
            <a:avLst/>
          </a:prstGeom>
          <a:noFill/>
        </p:spPr>
        <p:txBody>
          <a:bodyPr wrap="square">
            <a:normAutofit fontScale="92500" lnSpcReduction="10000"/>
          </a:bodyPr>
          <a:lstStyle/>
          <a:p>
            <a:r>
              <a:rPr lang="en-US" sz="2400" b="1">
                <a:latin typeface="Arial"/>
                <a:cs typeface="Arial"/>
              </a:rPr>
              <a:t>Results-</a:t>
            </a:r>
            <a:endParaRPr lang="en-US" sz="2400" b="1" i="0">
              <a:solidFill>
                <a:srgbClr val="003466"/>
              </a:solidFill>
              <a:effectLst/>
              <a:latin typeface="Aptos" panose="020B0004020202020204" pitchFamily="34" charset="0"/>
            </a:endParaRPr>
          </a:p>
          <a:p>
            <a:r>
              <a:rPr lang="en-US" sz="2000">
                <a:latin typeface="Arial"/>
                <a:cs typeface="Arial"/>
              </a:rPr>
              <a:t>316L Material Properties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UTS ≥ 480 MPa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E ≥ 190GPa</a:t>
            </a:r>
          </a:p>
          <a:p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Inconel 718 Material Properties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UTS ≥ 965 MPa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E ≥ 200 </a:t>
            </a:r>
            <a:r>
              <a:rPr lang="en-US" sz="2000" err="1">
                <a:latin typeface="Arial"/>
                <a:cs typeface="Arial"/>
              </a:rPr>
              <a:t>GPa</a:t>
            </a:r>
            <a:endParaRPr lang="en-US" sz="2000">
              <a:solidFill>
                <a:srgbClr val="003366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rgbClr val="003466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1F1D9D-4F5F-8761-9C1E-9B3705ACF4EF}"/>
              </a:ext>
            </a:extLst>
          </p:cNvPr>
          <p:cNvSpPr txBox="1"/>
          <p:nvPr/>
        </p:nvSpPr>
        <p:spPr>
          <a:xfrm>
            <a:off x="685100" y="6200862"/>
            <a:ext cx="42392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Table 8: Tensile Specimen Top Level Testing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EAAE430-FAC2-CFA5-D457-1DADE07CF773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41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175570036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DBF93-C220-AA66-40DC-3B2E34651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>
                <a:latin typeface="Arial"/>
                <a:cs typeface="Arial"/>
              </a:rPr>
              <a:t>Excavator Arm Specification</a:t>
            </a:r>
            <a:r>
              <a:rPr lang="en-US" sz="4100" b="1" i="0" u="none" strike="noStrike" baseline="0">
                <a:solidFill>
                  <a:srgbClr val="F8B700"/>
                </a:solidFill>
                <a:latin typeface="Arial"/>
                <a:cs typeface="Arial"/>
              </a:rPr>
              <a:t> Sheet </a:t>
            </a:r>
            <a:r>
              <a:rPr lang="en-US" sz="41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US" sz="3200" b="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6145DD1-7B8C-87FB-6409-E5189E0D5A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4361366"/>
              </p:ext>
            </p:extLst>
          </p:nvPr>
        </p:nvGraphicFramePr>
        <p:xfrm>
          <a:off x="293614" y="1887523"/>
          <a:ext cx="6831548" cy="4586362"/>
        </p:xfrm>
        <a:graphic>
          <a:graphicData uri="http://schemas.openxmlformats.org/drawingml/2006/table">
            <a:tbl>
              <a:tblPr firstRow="1" bandRow="1">
                <a:solidFill>
                  <a:srgbClr val="F2F2F2">
                    <a:alpha val="45098"/>
                  </a:srgbClr>
                </a:solidFill>
                <a:tableStyleId>{5C22544A-7EE6-4342-B048-85BDC9FD1C3A}</a:tableStyleId>
              </a:tblPr>
              <a:tblGrid>
                <a:gridCol w="1342237">
                  <a:extLst>
                    <a:ext uri="{9D8B030D-6E8A-4147-A177-3AD203B41FA5}">
                      <a16:colId xmlns:a16="http://schemas.microsoft.com/office/drawing/2014/main" val="839471748"/>
                    </a:ext>
                  </a:extLst>
                </a:gridCol>
                <a:gridCol w="819448">
                  <a:extLst>
                    <a:ext uri="{9D8B030D-6E8A-4147-A177-3AD203B41FA5}">
                      <a16:colId xmlns:a16="http://schemas.microsoft.com/office/drawing/2014/main" val="3912662897"/>
                    </a:ext>
                  </a:extLst>
                </a:gridCol>
                <a:gridCol w="1076585">
                  <a:extLst>
                    <a:ext uri="{9D8B030D-6E8A-4147-A177-3AD203B41FA5}">
                      <a16:colId xmlns:a16="http://schemas.microsoft.com/office/drawing/2014/main" val="495912911"/>
                    </a:ext>
                  </a:extLst>
                </a:gridCol>
                <a:gridCol w="1146495">
                  <a:extLst>
                    <a:ext uri="{9D8B030D-6E8A-4147-A177-3AD203B41FA5}">
                      <a16:colId xmlns:a16="http://schemas.microsoft.com/office/drawing/2014/main" val="1082926015"/>
                    </a:ext>
                  </a:extLst>
                </a:gridCol>
                <a:gridCol w="1286306">
                  <a:extLst>
                    <a:ext uri="{9D8B030D-6E8A-4147-A177-3AD203B41FA5}">
                      <a16:colId xmlns:a16="http://schemas.microsoft.com/office/drawing/2014/main" val="2902314861"/>
                    </a:ext>
                  </a:extLst>
                </a:gridCol>
                <a:gridCol w="1160477">
                  <a:extLst>
                    <a:ext uri="{9D8B030D-6E8A-4147-A177-3AD203B41FA5}">
                      <a16:colId xmlns:a16="http://schemas.microsoft.com/office/drawing/2014/main" val="4288195879"/>
                    </a:ext>
                  </a:extLst>
                </a:gridCol>
              </a:tblGrid>
              <a:tr h="1239103">
                <a:tc>
                  <a:txBody>
                    <a:bodyPr/>
                    <a:lstStyle/>
                    <a:p>
                      <a:pPr lvl="0" algn="ctr" rtl="0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Engineering Requirement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Target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Tolerance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Measured / Calculated Value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Requirement Met? </a:t>
                      </a:r>
                      <a:endParaRPr lang="en-US"/>
                    </a:p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(✓ or X)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Customer Accepts? (✓ or X)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5133908"/>
                  </a:ext>
                </a:extLst>
              </a:tr>
              <a:tr h="527767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ER1 – Fit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Y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N/A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Y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2572811"/>
                  </a:ext>
                </a:extLst>
              </a:tr>
              <a:tr h="61955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ER2 – Weight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90% original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+/- 5g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49.2g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u="none" strike="noStrike" cap="none" spc="0" noProof="0">
                          <a:solidFill>
                            <a:srgbClr val="003466"/>
                          </a:solidFill>
                          <a:effectLst/>
                          <a:latin typeface="Arial"/>
                          <a:cs typeface="Arial"/>
                        </a:rPr>
                        <a:t>X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 b="0" i="0" u="none" strike="noStrike" cap="none" spc="0" noProof="0">
                        <a:solidFill>
                          <a:srgbClr val="003366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147605"/>
                  </a:ext>
                </a:extLst>
              </a:tr>
              <a:tr h="61955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ER3 – Max Load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46g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+ ∞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&gt; 46g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 b="0" i="0" u="none" strike="noStrike" cap="none" spc="0" noProof="0">
                        <a:solidFill>
                          <a:srgbClr val="003366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8391944"/>
                  </a:ext>
                </a:extLst>
              </a:tr>
              <a:tr h="642498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ER4 – Surface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200"/>
                        </a:lnSpc>
                        <a:buNone/>
                      </a:pPr>
                      <a:r>
                        <a:rPr lang="el-GR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6.3</a:t>
                      </a:r>
                      <a:r>
                        <a:rPr lang="el-GR" sz="15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r>
                        <a:rPr lang="el-GR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μ</a:t>
                      </a: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m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200"/>
                        </a:lnSpc>
                        <a:buNone/>
                      </a:pPr>
                      <a:r>
                        <a:rPr lang="el-GR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+/- 4</a:t>
                      </a:r>
                      <a:r>
                        <a:rPr lang="el-GR" sz="15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r>
                        <a:rPr lang="el-GR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μ</a:t>
                      </a: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m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&gt; 6.3</a:t>
                      </a:r>
                      <a:r>
                        <a:rPr lang="el-GR" sz="15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Roboto"/>
                          <a:cs typeface="Arial"/>
                        </a:rPr>
                        <a:t>μ</a:t>
                      </a:r>
                      <a:r>
                        <a:rPr lang="en-US" sz="15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Roboto"/>
                          <a:cs typeface="Arial"/>
                        </a:rPr>
                        <a:t>m</a:t>
                      </a:r>
                      <a:endParaRPr lang="en-US" sz="1500" b="0" i="0" cap="none" spc="0">
                        <a:solidFill>
                          <a:schemeClr val="tx1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u="none" strike="noStrike" cap="none" spc="0" noProof="0">
                          <a:solidFill>
                            <a:srgbClr val="003466"/>
                          </a:solidFill>
                          <a:effectLst/>
                          <a:latin typeface="Arial"/>
                          <a:cs typeface="Arial"/>
                        </a:rPr>
                        <a:t>X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 b="0" i="0" u="none" strike="noStrike" cap="none" spc="0" noProof="0">
                        <a:solidFill>
                          <a:srgbClr val="003366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6160674"/>
                  </a:ext>
                </a:extLst>
              </a:tr>
              <a:tr h="826069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ER5 – Range of Motion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6.35cm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+ ∞ 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+0.05cm</a:t>
                      </a: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0" i="0" u="none" strike="noStrike" cap="none" spc="0" noProof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 b="0" i="0" u="none" strike="noStrike" cap="none" spc="0" noProof="0" dirty="0">
                        <a:solidFill>
                          <a:srgbClr val="003366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96237" marR="96237" marT="131983" marB="65991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379250"/>
                  </a:ext>
                </a:extLst>
              </a:tr>
            </a:tbl>
          </a:graphicData>
        </a:graphic>
      </p:graphicFrame>
      <p:graphicFrame>
        <p:nvGraphicFramePr>
          <p:cNvPr id="4" name="Content Placeholder 4">
            <a:extLst>
              <a:ext uri="{FF2B5EF4-FFF2-40B4-BE49-F238E27FC236}">
                <a16:creationId xmlns:a16="http://schemas.microsoft.com/office/drawing/2014/main" id="{B24B30D4-06B4-AA7D-9A2B-9CE454D072C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88741838"/>
              </p:ext>
            </p:extLst>
          </p:nvPr>
        </p:nvGraphicFramePr>
        <p:xfrm>
          <a:off x="7326385" y="1887523"/>
          <a:ext cx="4712698" cy="4124800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663815">
                  <a:extLst>
                    <a:ext uri="{9D8B030D-6E8A-4147-A177-3AD203B41FA5}">
                      <a16:colId xmlns:a16="http://schemas.microsoft.com/office/drawing/2014/main" val="1050440545"/>
                    </a:ext>
                  </a:extLst>
                </a:gridCol>
                <a:gridCol w="1649834">
                  <a:extLst>
                    <a:ext uri="{9D8B030D-6E8A-4147-A177-3AD203B41FA5}">
                      <a16:colId xmlns:a16="http://schemas.microsoft.com/office/drawing/2014/main" val="2335339708"/>
                    </a:ext>
                  </a:extLst>
                </a:gridCol>
                <a:gridCol w="1399049">
                  <a:extLst>
                    <a:ext uri="{9D8B030D-6E8A-4147-A177-3AD203B41FA5}">
                      <a16:colId xmlns:a16="http://schemas.microsoft.com/office/drawing/2014/main" val="3899218029"/>
                    </a:ext>
                  </a:extLst>
                </a:gridCol>
              </a:tblGrid>
              <a:tr h="113194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1" i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Customer Requirement </a:t>
                      </a:r>
                    </a:p>
                  </a:txBody>
                  <a:tcPr marL="295686" marR="177412" marT="177412" marB="177412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1" i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Requirement Met? </a:t>
                      </a:r>
                      <a:endParaRPr lang="en-US"/>
                    </a:p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1" i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(✓ or X) </a:t>
                      </a:r>
                      <a:endParaRPr lang="en-US"/>
                    </a:p>
                  </a:txBody>
                  <a:tcPr marL="295686" marR="177412" marT="177412" marB="177412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1" i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Customer Accepts? (✓ or X) </a:t>
                      </a:r>
                    </a:p>
                  </a:txBody>
                  <a:tcPr marL="295686" marR="177412" marT="177412" marB="177412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1532922"/>
                  </a:ext>
                </a:extLst>
              </a:tr>
              <a:tr h="649473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CR1 – Safe </a:t>
                      </a:r>
                    </a:p>
                  </a:txBody>
                  <a:tcPr marL="295686" marR="177412" marT="177412" marB="177412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1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295686" marR="177412" marT="177412" marB="177412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1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295686" marR="177412" marT="177412" marB="177412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0403654"/>
                  </a:ext>
                </a:extLst>
              </a:tr>
              <a:tr h="81648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CR2 – Lightweight </a:t>
                      </a:r>
                    </a:p>
                  </a:txBody>
                  <a:tcPr marL="295686" marR="177412" marT="177412" marB="177412" anchor="ctr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1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295686" marR="177412" marT="177412" marB="177412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1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295686" marR="177412" marT="177412" marB="177412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930644"/>
                  </a:ext>
                </a:extLst>
              </a:tr>
              <a:tr h="649473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CR3 – Durable </a:t>
                      </a:r>
                    </a:p>
                  </a:txBody>
                  <a:tcPr marL="295686" marR="177412" marT="177412" marB="177412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1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295686" marR="177412" marT="177412" marB="177412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1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295686" marR="177412" marT="177412" marB="177412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0629128"/>
                  </a:ext>
                </a:extLst>
              </a:tr>
              <a:tr h="81648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5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CR4 – Functional </a:t>
                      </a:r>
                    </a:p>
                  </a:txBody>
                  <a:tcPr marL="295686" marR="177412" marT="177412" marB="177412" anchor="ctr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1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295686" marR="177412" marT="177412" marB="177412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425"/>
                        </a:lnSpc>
                        <a:buNone/>
                      </a:pPr>
                      <a:r>
                        <a:rPr lang="en-US" sz="15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50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295686" marR="177412" marT="177412" marB="177412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318878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69C6F21-BCB3-EFF2-A4EB-BB95393647EA}"/>
              </a:ext>
            </a:extLst>
          </p:cNvPr>
          <p:cNvSpPr txBox="1"/>
          <p:nvPr/>
        </p:nvSpPr>
        <p:spPr>
          <a:xfrm>
            <a:off x="1656825" y="6487487"/>
            <a:ext cx="4113401" cy="376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Table 9: Excavator Arm EGR Specifications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4C62A6-8CE9-E2EF-0BD3-2BBE5625E3C5}"/>
              </a:ext>
            </a:extLst>
          </p:cNvPr>
          <p:cNvSpPr txBox="1"/>
          <p:nvPr/>
        </p:nvSpPr>
        <p:spPr>
          <a:xfrm>
            <a:off x="7564072" y="6116972"/>
            <a:ext cx="42392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Table 10: Excavator Arm Customer Specs.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B6F49-A160-BB1D-7BEB-F8DBD2CE147C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42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270537906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A7752A-3FCE-1D3F-61DD-55443B51EC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06CCFB5-2934-1187-0C62-286E0D87E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663" y="366256"/>
            <a:ext cx="10515600" cy="979013"/>
          </a:xfrm>
        </p:spPr>
        <p:txBody>
          <a:bodyPr anchor="ctr">
            <a:normAutofit/>
          </a:bodyPr>
          <a:lstStyle/>
          <a:p>
            <a:r>
              <a:rPr lang="en-US" altLang="zh-CN" sz="4100">
                <a:latin typeface="Arial"/>
                <a:ea typeface="等线 Light"/>
                <a:cs typeface="Arial"/>
              </a:rPr>
              <a:t>Hip Exo Specification Sheet 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F6C19600-E39D-2FEE-97E3-AFE1417BA75C}"/>
              </a:ext>
            </a:extLst>
          </p:cNvPr>
          <p:cNvGraphicFramePr>
            <a:graphicFrameLocks noGrp="1"/>
          </p:cNvGraphicFramePr>
          <p:nvPr>
            <p:ph type="chart" sz="quarter" idx="10"/>
            <p:extLst>
              <p:ext uri="{D42A27DB-BD31-4B8C-83A1-F6EECF244321}">
                <p14:modId xmlns:p14="http://schemas.microsoft.com/office/powerpoint/2010/main" val="481696367"/>
              </p:ext>
            </p:extLst>
          </p:nvPr>
        </p:nvGraphicFramePr>
        <p:xfrm>
          <a:off x="251055" y="1599132"/>
          <a:ext cx="7552797" cy="4948960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</a:tblPr>
              <a:tblGrid>
                <a:gridCol w="1537736">
                  <a:extLst>
                    <a:ext uri="{9D8B030D-6E8A-4147-A177-3AD203B41FA5}">
                      <a16:colId xmlns:a16="http://schemas.microsoft.com/office/drawing/2014/main" val="65154099"/>
                    </a:ext>
                  </a:extLst>
                </a:gridCol>
                <a:gridCol w="1121019">
                  <a:extLst>
                    <a:ext uri="{9D8B030D-6E8A-4147-A177-3AD203B41FA5}">
                      <a16:colId xmlns:a16="http://schemas.microsoft.com/office/drawing/2014/main" val="1593819812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159967731"/>
                    </a:ext>
                  </a:extLst>
                </a:gridCol>
                <a:gridCol w="1582614">
                  <a:extLst>
                    <a:ext uri="{9D8B030D-6E8A-4147-A177-3AD203B41FA5}">
                      <a16:colId xmlns:a16="http://schemas.microsoft.com/office/drawing/2014/main" val="2243684011"/>
                    </a:ext>
                  </a:extLst>
                </a:gridCol>
                <a:gridCol w="1088048">
                  <a:extLst>
                    <a:ext uri="{9D8B030D-6E8A-4147-A177-3AD203B41FA5}">
                      <a16:colId xmlns:a16="http://schemas.microsoft.com/office/drawing/2014/main" val="402142675"/>
                    </a:ext>
                  </a:extLst>
                </a:gridCol>
                <a:gridCol w="1080380">
                  <a:extLst>
                    <a:ext uri="{9D8B030D-6E8A-4147-A177-3AD203B41FA5}">
                      <a16:colId xmlns:a16="http://schemas.microsoft.com/office/drawing/2014/main" val="202630142"/>
                    </a:ext>
                  </a:extLst>
                </a:gridCol>
              </a:tblGrid>
              <a:tr h="780300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Engineering Requirement </a:t>
                      </a: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 dirty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Target </a:t>
                      </a:r>
                    </a:p>
                  </a:txBody>
                  <a:tcPr marL="157027" marR="113240" marT="120790" marB="120790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Tolerance </a:t>
                      </a:r>
                    </a:p>
                  </a:txBody>
                  <a:tcPr marL="157027" marR="113240" marT="120790" marB="120790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Measured / Calculated Value </a:t>
                      </a:r>
                    </a:p>
                  </a:txBody>
                  <a:tcPr marL="157027" marR="113240" marT="120790" marB="120790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Requirement Met? (✓ or X) </a:t>
                      </a:r>
                    </a:p>
                  </a:txBody>
                  <a:tcPr marL="157027" marR="113240" marT="120790" marB="120790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bg1"/>
                          </a:solidFill>
                          <a:effectLst/>
                          <a:latin typeface="Arial"/>
                          <a:cs typeface="Arial"/>
                        </a:rPr>
                        <a:t>Customer Accepts? (✓ or X) </a:t>
                      </a:r>
                    </a:p>
                  </a:txBody>
                  <a:tcPr marL="157027" marR="113240" marT="120790" marB="120790" anchor="ctr">
                    <a:lnL w="12700" cmpd="sng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17516"/>
                  </a:ext>
                </a:extLst>
              </a:tr>
              <a:tr h="1457990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ER1 –Lightweight </a:t>
                      </a: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-15% of original </a:t>
                      </a: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+/- 5% </a:t>
                      </a: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Original vs. Topology Optimized:</a:t>
                      </a:r>
                    </a:p>
                    <a:p>
                      <a:pPr lvl="0" algn="ctr">
                        <a:lnSpc>
                          <a:spcPts val="1350"/>
                        </a:lnSpc>
                        <a:buNone/>
                      </a:pPr>
                      <a:endParaRPr lang="en-US" sz="1400" b="0" i="0" cap="none" spc="0">
                        <a:solidFill>
                          <a:schemeClr val="tx1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lvl="0" algn="ctr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Al: -20%</a:t>
                      </a:r>
                    </a:p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316SS: -28.5%</a:t>
                      </a:r>
                    </a:p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Actual: +56.9%</a:t>
                      </a: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r>
                        <a:rPr lang="en-US" sz="1400" b="0" i="0" u="none" strike="noStrike" cap="none" spc="0" noProof="0">
                          <a:solidFill>
                            <a:srgbClr val="003466"/>
                          </a:solidFill>
                          <a:effectLst/>
                          <a:latin typeface="Arial"/>
                          <a:cs typeface="Arial"/>
                        </a:rPr>
                        <a:t>X</a:t>
                      </a:r>
                      <a:endParaRPr lang="en-US" sz="1400" b="0" i="0" cap="none" spc="0">
                        <a:solidFill>
                          <a:schemeClr val="tx1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r>
                        <a:rPr lang="en-US" sz="1400" b="0" i="0" cap="none" spc="0">
                          <a:solidFill>
                            <a:srgbClr val="003466"/>
                          </a:solidFill>
                          <a:effectLst/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757374"/>
                  </a:ext>
                </a:extLst>
              </a:tr>
              <a:tr h="77112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ER2 – Durable </a:t>
                      </a: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-10 minutes of walking </a:t>
                      </a: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+/- 1 minute</a:t>
                      </a:r>
                      <a:endParaRPr lang="en-US" sz="1400"/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10:48 minutes</a:t>
                      </a: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400"/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✓</a:t>
                      </a:r>
                      <a:endParaRPr lang="en-US" sz="1400"/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88622"/>
                  </a:ext>
                </a:extLst>
              </a:tr>
              <a:tr h="954720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ER3 –Manufacturing Cost and Lead Time </a:t>
                      </a: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&lt;$500 </a:t>
                      </a:r>
                    </a:p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endParaRPr lang="en-US" sz="1400" b="0" i="0" cap="none" spc="0">
                        <a:solidFill>
                          <a:schemeClr val="tx1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&lt;14 days </a:t>
                      </a: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+/- $50</a:t>
                      </a: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Cost: $290.38</a:t>
                      </a:r>
                    </a:p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endParaRPr lang="en-US" sz="1400" b="0" i="0" cap="none" spc="0">
                        <a:solidFill>
                          <a:schemeClr val="tx1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Min Days: 3</a:t>
                      </a:r>
                    </a:p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endParaRPr lang="en-US" sz="1400" b="0" i="0" cap="none" spc="0">
                        <a:solidFill>
                          <a:schemeClr val="tx1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ts val="135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 ✓</a:t>
                      </a:r>
                    </a:p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endParaRPr lang="en-US" sz="1400" b="0" i="0" cap="none" spc="0">
                        <a:solidFill>
                          <a:schemeClr val="tx1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ts val="135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 ✓</a:t>
                      </a:r>
                    </a:p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endParaRPr lang="en-US" sz="1400" b="0" i="0" cap="none" spc="0">
                        <a:solidFill>
                          <a:schemeClr val="tx1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8434002"/>
                  </a:ext>
                </a:extLst>
              </a:tr>
              <a:tr h="93470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ER4 – Axial Load and Bending Moment </a:t>
                      </a:r>
                    </a:p>
                  </a:txBody>
                  <a:tcPr marL="157027" marR="113240" marT="120790" marB="1207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Withstand &lt;9Nm motor torque </a:t>
                      </a:r>
                    </a:p>
                  </a:txBody>
                  <a:tcPr marL="157027" marR="113240" marT="120790" marB="1207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+/-0.5 FOS</a:t>
                      </a:r>
                    </a:p>
                  </a:txBody>
                  <a:tcPr marL="157027" marR="113240" marT="120790" marB="1207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Min</a:t>
                      </a: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: 588.23</a:t>
                      </a:r>
                      <a:endParaRPr lang="en-US" sz="1400" b="0" i="0" cap="none" spc="0" dirty="0">
                        <a:solidFill>
                          <a:schemeClr val="tx1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157027" marR="113240" marT="120790" marB="12079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✓</a:t>
                      </a:r>
                    </a:p>
                  </a:txBody>
                  <a:tcPr marL="157027" marR="113240" marT="120790" marB="1207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4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✓</a:t>
                      </a:r>
                    </a:p>
                  </a:txBody>
                  <a:tcPr marL="157027" marR="113240" marT="120790" marB="1207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9127197"/>
                  </a:ext>
                </a:extLst>
              </a:tr>
            </a:tbl>
          </a:graphicData>
        </a:graphic>
      </p:graphicFrame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AAA24A-E7BB-D984-B24F-60728151142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73091564"/>
              </p:ext>
            </p:extLst>
          </p:nvPr>
        </p:nvGraphicFramePr>
        <p:xfrm>
          <a:off x="7938044" y="1599131"/>
          <a:ext cx="3969378" cy="4893034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</a:tblPr>
              <a:tblGrid>
                <a:gridCol w="1386198">
                  <a:extLst>
                    <a:ext uri="{9D8B030D-6E8A-4147-A177-3AD203B41FA5}">
                      <a16:colId xmlns:a16="http://schemas.microsoft.com/office/drawing/2014/main" val="65154099"/>
                    </a:ext>
                  </a:extLst>
                </a:gridCol>
                <a:gridCol w="1521351">
                  <a:extLst>
                    <a:ext uri="{9D8B030D-6E8A-4147-A177-3AD203B41FA5}">
                      <a16:colId xmlns:a16="http://schemas.microsoft.com/office/drawing/2014/main" val="1593819812"/>
                    </a:ext>
                  </a:extLst>
                </a:gridCol>
                <a:gridCol w="1061829">
                  <a:extLst>
                    <a:ext uri="{9D8B030D-6E8A-4147-A177-3AD203B41FA5}">
                      <a16:colId xmlns:a16="http://schemas.microsoft.com/office/drawing/2014/main" val="159967731"/>
                    </a:ext>
                  </a:extLst>
                </a:gridCol>
              </a:tblGrid>
              <a:tr h="124928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solidFill>
                            <a:schemeClr val="bg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Customer Requirement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solidFill>
                            <a:schemeClr val="bg1"/>
                          </a:solidFill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Requirement Met? (✓ or X)</a:t>
                      </a:r>
                      <a:endParaRPr lang="en-US" sz="1500">
                        <a:solidFill>
                          <a:schemeClr val="bg1"/>
                        </a:solidFill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solidFill>
                            <a:schemeClr val="bg1"/>
                          </a:solidFill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Customer Accepts? (✓ or X)</a:t>
                      </a:r>
                      <a:endParaRPr lang="en-US" sz="1500">
                        <a:solidFill>
                          <a:schemeClr val="bg1"/>
                        </a:solidFill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17516"/>
                  </a:ext>
                </a:extLst>
              </a:tr>
              <a:tr h="82129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CR1 – Lightweight</a:t>
                      </a:r>
                      <a:endParaRPr lang="en-US" sz="1500"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rgbClr val="003466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X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rgbClr val="003466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X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757374"/>
                  </a:ext>
                </a:extLst>
              </a:tr>
              <a:tr h="63621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CR2 – Durable</a:t>
                      </a:r>
                      <a:endParaRPr lang="en-US" sz="1500"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✓</a:t>
                      </a:r>
                      <a:endParaRPr lang="en-US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✓</a:t>
                      </a:r>
                      <a:endParaRPr lang="en-US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88622"/>
                  </a:ext>
                </a:extLst>
              </a:tr>
              <a:tr h="124928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R3 – Manufacturing Cost and Time</a:t>
                      </a:r>
                      <a:endParaRPr lang="en-US" sz="1500"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✓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✓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8434002"/>
                  </a:ext>
                </a:extLst>
              </a:tr>
              <a:tr h="93696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CR4 – Stable in Use</a:t>
                      </a:r>
                      <a:endParaRPr lang="en-US" sz="1500"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✓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✓</a:t>
                      </a:r>
                      <a:endParaRPr lang="en-US" sz="1500" dirty="0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912719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07945C3-8E88-F15B-05E6-D292C172ED50}"/>
              </a:ext>
            </a:extLst>
          </p:cNvPr>
          <p:cNvSpPr txBox="1"/>
          <p:nvPr/>
        </p:nvSpPr>
        <p:spPr>
          <a:xfrm>
            <a:off x="2097247" y="6490981"/>
            <a:ext cx="35932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1" u="none" strike="noStrike" baseline="0">
                <a:solidFill>
                  <a:srgbClr val="003366"/>
                </a:solidFill>
                <a:latin typeface="Calibri"/>
              </a:rPr>
              <a:t>Table </a:t>
            </a:r>
            <a:r>
              <a:rPr lang="en-US" i="1">
                <a:solidFill>
                  <a:srgbClr val="003366"/>
                </a:solidFill>
                <a:latin typeface="Calibri"/>
              </a:rPr>
              <a:t>11</a:t>
            </a:r>
            <a:r>
              <a:rPr lang="en-US" sz="1800" b="0" i="1" u="none" strike="noStrike" baseline="0">
                <a:solidFill>
                  <a:srgbClr val="003366"/>
                </a:solidFill>
                <a:latin typeface="Calibri"/>
              </a:rPr>
              <a:t>: </a:t>
            </a:r>
            <a:r>
              <a:rPr lang="en-US" i="1">
                <a:solidFill>
                  <a:srgbClr val="003366"/>
                </a:solidFill>
                <a:latin typeface="Calibri"/>
              </a:rPr>
              <a:t>Hip Exo</a:t>
            </a:r>
            <a:r>
              <a:rPr lang="en-US" sz="1800" b="0" i="1" u="none" strike="noStrike" baseline="0">
                <a:solidFill>
                  <a:srgbClr val="003366"/>
                </a:solidFill>
                <a:latin typeface="Calibri"/>
              </a:rPr>
              <a:t> EGR Specifications</a:t>
            </a:r>
            <a:r>
              <a:rPr sz="1800" b="0" i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CEC54F-5105-6A1D-87EB-1C2524E26DEF}"/>
              </a:ext>
            </a:extLst>
          </p:cNvPr>
          <p:cNvSpPr txBox="1"/>
          <p:nvPr/>
        </p:nvSpPr>
        <p:spPr>
          <a:xfrm>
            <a:off x="8137320" y="6497971"/>
            <a:ext cx="35723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1" u="none" strike="noStrike" baseline="0">
                <a:solidFill>
                  <a:srgbClr val="003366"/>
                </a:solidFill>
                <a:latin typeface="Calibri"/>
              </a:rPr>
              <a:t>Table </a:t>
            </a:r>
            <a:r>
              <a:rPr lang="en-US" i="1">
                <a:solidFill>
                  <a:srgbClr val="003366"/>
                </a:solidFill>
                <a:latin typeface="Calibri"/>
              </a:rPr>
              <a:t>12</a:t>
            </a:r>
            <a:r>
              <a:rPr lang="en-US" sz="1800" b="0" i="1" u="none" strike="noStrike" baseline="0">
                <a:solidFill>
                  <a:srgbClr val="003366"/>
                </a:solidFill>
                <a:latin typeface="Calibri"/>
              </a:rPr>
              <a:t>: </a:t>
            </a:r>
            <a:r>
              <a:rPr lang="en-US" i="1">
                <a:solidFill>
                  <a:srgbClr val="003366"/>
                </a:solidFill>
                <a:latin typeface="Calibri"/>
              </a:rPr>
              <a:t>Hip Exo</a:t>
            </a:r>
            <a:r>
              <a:rPr lang="en-US" sz="1800" b="0" i="1" u="none" strike="noStrike" baseline="0">
                <a:solidFill>
                  <a:srgbClr val="003366"/>
                </a:solidFill>
                <a:latin typeface="Calibri"/>
              </a:rPr>
              <a:t> </a:t>
            </a:r>
            <a:r>
              <a:rPr lang="en-US" i="1">
                <a:solidFill>
                  <a:srgbClr val="003366"/>
                </a:solidFill>
                <a:latin typeface="Calibri"/>
              </a:rPr>
              <a:t>Customer Specs.</a:t>
            </a:r>
            <a:endParaRPr lang="en-US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3766B60-C9C5-ACCF-2845-A467B65DE10D}"/>
              </a:ext>
            </a:extLst>
          </p:cNvPr>
          <p:cNvSpPr txBox="1">
            <a:spLocks/>
          </p:cNvSpPr>
          <p:nvPr/>
        </p:nvSpPr>
        <p:spPr>
          <a:xfrm>
            <a:off x="10911769" y="1202080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43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406272606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499011-13CB-C182-2BA9-AF93439343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513058D-3E3C-B911-F857-5FCB4F727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100">
                <a:latin typeface="Arial"/>
                <a:ea typeface="等线 Light"/>
                <a:cs typeface="Arial"/>
              </a:rPr>
              <a:t>Steering Knuckle Specification Sheet </a:t>
            </a:r>
          </a:p>
        </p:txBody>
      </p:sp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BB1C833A-CD07-8464-51D8-C663DD8E9A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1785808"/>
              </p:ext>
            </p:extLst>
          </p:nvPr>
        </p:nvGraphicFramePr>
        <p:xfrm>
          <a:off x="504060" y="1954184"/>
          <a:ext cx="6440702" cy="452619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95248">
                  <a:extLst>
                    <a:ext uri="{9D8B030D-6E8A-4147-A177-3AD203B41FA5}">
                      <a16:colId xmlns:a16="http://schemas.microsoft.com/office/drawing/2014/main" val="652872033"/>
                    </a:ext>
                  </a:extLst>
                </a:gridCol>
                <a:gridCol w="1052234">
                  <a:extLst>
                    <a:ext uri="{9D8B030D-6E8A-4147-A177-3AD203B41FA5}">
                      <a16:colId xmlns:a16="http://schemas.microsoft.com/office/drawing/2014/main" val="3234016457"/>
                    </a:ext>
                  </a:extLst>
                </a:gridCol>
                <a:gridCol w="1030097">
                  <a:extLst>
                    <a:ext uri="{9D8B030D-6E8A-4147-A177-3AD203B41FA5}">
                      <a16:colId xmlns:a16="http://schemas.microsoft.com/office/drawing/2014/main" val="2377376745"/>
                    </a:ext>
                  </a:extLst>
                </a:gridCol>
                <a:gridCol w="1082875">
                  <a:extLst>
                    <a:ext uri="{9D8B030D-6E8A-4147-A177-3AD203B41FA5}">
                      <a16:colId xmlns:a16="http://schemas.microsoft.com/office/drawing/2014/main" val="341629964"/>
                    </a:ext>
                  </a:extLst>
                </a:gridCol>
                <a:gridCol w="1050151">
                  <a:extLst>
                    <a:ext uri="{9D8B030D-6E8A-4147-A177-3AD203B41FA5}">
                      <a16:colId xmlns:a16="http://schemas.microsoft.com/office/drawing/2014/main" val="1888579205"/>
                    </a:ext>
                  </a:extLst>
                </a:gridCol>
                <a:gridCol w="1030097">
                  <a:extLst>
                    <a:ext uri="{9D8B030D-6E8A-4147-A177-3AD203B41FA5}">
                      <a16:colId xmlns:a16="http://schemas.microsoft.com/office/drawing/2014/main" val="2100258059"/>
                    </a:ext>
                  </a:extLst>
                </a:gridCol>
              </a:tblGrid>
              <a:tr h="762092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Engineering Requirement </a:t>
                      </a:r>
                      <a:endParaRPr lang="en-US">
                        <a:solidFill>
                          <a:schemeClr val="bg1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Target </a:t>
                      </a:r>
                      <a:endParaRPr lang="en-US">
                        <a:solidFill>
                          <a:schemeClr val="bg1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Tolerance </a:t>
                      </a:r>
                      <a:endParaRPr lang="en-US">
                        <a:solidFill>
                          <a:schemeClr val="bg1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Measured / Calculated Value </a:t>
                      </a:r>
                      <a:endParaRPr lang="en-US">
                        <a:solidFill>
                          <a:schemeClr val="bg1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Requirement Met? (✓ or X) </a:t>
                      </a:r>
                      <a:endParaRPr lang="en-US">
                        <a:solidFill>
                          <a:schemeClr val="bg1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Customer Accepts? (✓ or X) </a:t>
                      </a:r>
                      <a:endParaRPr lang="en-US">
                        <a:solidFill>
                          <a:schemeClr val="bg1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9740033"/>
                  </a:ext>
                </a:extLst>
              </a:tr>
              <a:tr h="349813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ER1 – Weight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/>
                        </a:rPr>
                        <a:t>≤ 20 g </a:t>
                      </a:r>
                      <a:endParaRPr lang="en-US"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N/A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r>
                        <a:rPr lang="ja-JP" altLang="en-US" sz="1200">
                          <a:effectLst/>
                        </a:rPr>
                        <a:t>12g</a:t>
                      </a:r>
                      <a:endParaRPr lang="zh-CN" altLang="en-US"/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ja-JP" sz="1800" b="0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  <a:ea typeface="Aptos" panose="020B0004020202020204" pitchFamily="34" charset="0"/>
                        </a:rPr>
                        <a:t>✓</a:t>
                      </a:r>
                      <a:endParaRPr lang="ja-JP" sz="1800" b="0" i="0" u="none" strike="noStrike" noProof="0">
                        <a:solidFill>
                          <a:srgbClr val="003366"/>
                        </a:solidFill>
                        <a:effectLst/>
                        <a:latin typeface="Aptos"/>
                        <a:ea typeface="Aptos" panose="020B0004020202020204" pitchFamily="34" charset="0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ja-JP" sz="1800" b="0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  <a:ea typeface="Aptos" panose="020B0004020202020204" pitchFamily="34" charset="0"/>
                        </a:rPr>
                        <a:t>✓</a:t>
                      </a:r>
                      <a:endParaRPr lang="ja-JP" sz="1800" b="0" i="0" u="none" strike="noStrike" noProof="0">
                        <a:solidFill>
                          <a:srgbClr val="003366"/>
                        </a:solidFill>
                        <a:effectLst/>
                        <a:latin typeface="Aptos"/>
                        <a:ea typeface="Aptos" panose="020B0004020202020204" pitchFamily="34" charset="0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18241017"/>
                  </a:ext>
                </a:extLst>
              </a:tr>
              <a:tr h="1686599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ER2 – Lifetime / Repeated Use Durability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92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No visible damage after repeated functional steering test </a:t>
                      </a:r>
                      <a:endParaRPr lang="en-US">
                        <a:effectLst/>
                      </a:endParaRPr>
                    </a:p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endParaRPr lang="en-US"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N/A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r>
                        <a:rPr lang="en-US" altLang="ja-JP" sz="1200" b="0" i="0" u="none" strike="noStrike" noProof="0">
                          <a:solidFill>
                            <a:srgbClr val="003366"/>
                          </a:solidFill>
                          <a:effectLst/>
                          <a:latin typeface="Aptos"/>
                        </a:rPr>
                        <a:t>No visible damage</a:t>
                      </a:r>
                      <a:endParaRPr lang="zh-CN" altLang="en-US"/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r>
                        <a:rPr lang="en-US" altLang="ja-JP" sz="1800" b="0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✓</a:t>
                      </a:r>
                      <a:endParaRPr lang="zh-CN" altLang="en-US"/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r>
                        <a:rPr lang="en-US" altLang="ja-JP" sz="1800" b="0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✓</a:t>
                      </a:r>
                      <a:endParaRPr lang="zh-CN" altLang="en-US"/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584344"/>
                  </a:ext>
                </a:extLst>
              </a:tr>
              <a:tr h="762092"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r>
                        <a:rPr lang="en-US" sz="1200" b="0" i="0" u="none" strike="noStrike" noProof="0">
                          <a:effectLst/>
                        </a:rPr>
                        <a:t>ER3 – Stable Axial Load Capacity</a:t>
                      </a:r>
                      <a:endParaRPr lang="zh-CN"/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 b="0" i="0" u="none" strike="noStrike" noProof="0">
                          <a:solidFill>
                            <a:srgbClr val="003366"/>
                          </a:solidFill>
                          <a:effectLst/>
                          <a:latin typeface="Aptos"/>
                        </a:rPr>
                        <a:t>≥ 60 N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N/A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ja-JP" sz="1200" b="0" i="0" u="none" strike="noStrike" noProof="0">
                          <a:solidFill>
                            <a:srgbClr val="003366"/>
                          </a:solidFill>
                          <a:effectLst/>
                          <a:latin typeface="Aptos"/>
                          <a:ea typeface="Aptos" panose="020B0004020202020204" pitchFamily="34" charset="0"/>
                        </a:rPr>
                        <a:t>No visible damage</a:t>
                      </a:r>
                      <a:endParaRPr lang="ja-JP" sz="1200" b="0" i="0" u="none" strike="noStrike" noProof="0">
                        <a:solidFill>
                          <a:srgbClr val="003366"/>
                        </a:solidFill>
                        <a:effectLst/>
                        <a:latin typeface="Aptos"/>
                        <a:ea typeface="Aptos" panose="020B0004020202020204" pitchFamily="34" charset="0"/>
                      </a:endParaRPr>
                    </a:p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endParaRPr lang="ja-JP" altLang="en-US" sz="1200">
                        <a:effectLst/>
                        <a:ea typeface="Aptos" panose="020B0004020202020204" pitchFamily="34" charset="0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✓</a:t>
                      </a:r>
                      <a:endParaRPr lang="en-US" sz="1800" b="0" i="0" u="none" strike="noStrike" noProof="0">
                        <a:solidFill>
                          <a:srgbClr val="003366"/>
                        </a:solidFill>
                        <a:effectLst/>
                        <a:latin typeface="Aptos"/>
                      </a:endParaRPr>
                    </a:p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endParaRPr lang="en-US" altLang="ja-JP" sz="1800" b="0" i="0" u="none" strike="noStrike" noProof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✓</a:t>
                      </a:r>
                      <a:endParaRPr lang="en-US" sz="1800" b="0" i="0" u="none" strike="noStrike" noProof="0">
                        <a:solidFill>
                          <a:srgbClr val="003366"/>
                        </a:solidFill>
                        <a:effectLst/>
                        <a:latin typeface="Aptos"/>
                      </a:endParaRPr>
                    </a:p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endParaRPr lang="en-US" altLang="ja-JP" sz="1800" b="1" i="0" u="none" strike="noStrike" noProof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020013"/>
                  </a:ext>
                </a:extLst>
              </a:tr>
              <a:tr h="94949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 b="0" i="0" u="none" strike="noStrike" noProof="0">
                          <a:solidFill>
                            <a:srgbClr val="003366"/>
                          </a:solidFill>
                          <a:effectLst/>
                          <a:latin typeface="Aptos"/>
                        </a:rPr>
                        <a:t>ER4 – Manufacturing Price </a:t>
                      </a: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 b="0" i="0" u="none" strike="noStrike" noProof="0">
                          <a:solidFill>
                            <a:srgbClr val="003366"/>
                          </a:solidFill>
                          <a:effectLst/>
                          <a:latin typeface="Aptos"/>
                        </a:rPr>
                        <a:t>≤ $80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N/A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ja-JP" altLang="en-US" sz="1200">
                          <a:effectLst/>
                          <a:ea typeface="Aptos" panose="020B0004020202020204" pitchFamily="34" charset="0"/>
                        </a:rPr>
                        <a:t>$61.75</a:t>
                      </a: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r>
                        <a:rPr lang="en-US" altLang="ja-JP" sz="1800" b="0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✓</a:t>
                      </a:r>
                      <a:endParaRPr lang="zh-CN" altLang="en-US"/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r>
                        <a:rPr lang="en-US" altLang="ja-JP" sz="18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✓</a:t>
                      </a:r>
                      <a:endParaRPr lang="zh-CN" altLang="en-US" dirty="0"/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7689098"/>
                  </a:ext>
                </a:extLst>
              </a:tr>
            </a:tbl>
          </a:graphicData>
        </a:graphic>
      </p:graphicFrame>
      <p:graphicFrame>
        <p:nvGraphicFramePr>
          <p:cNvPr id="6" name="表格 4">
            <a:extLst>
              <a:ext uri="{FF2B5EF4-FFF2-40B4-BE49-F238E27FC236}">
                <a16:creationId xmlns:a16="http://schemas.microsoft.com/office/drawing/2014/main" id="{07E3291A-0FBF-061B-32DE-3F05D087FE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5229093"/>
              </p:ext>
            </p:extLst>
          </p:nvPr>
        </p:nvGraphicFramePr>
        <p:xfrm>
          <a:off x="7329427" y="1953558"/>
          <a:ext cx="4261485" cy="340639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441500">
                  <a:extLst>
                    <a:ext uri="{9D8B030D-6E8A-4147-A177-3AD203B41FA5}">
                      <a16:colId xmlns:a16="http://schemas.microsoft.com/office/drawing/2014/main" val="2442208489"/>
                    </a:ext>
                  </a:extLst>
                </a:gridCol>
                <a:gridCol w="1399490">
                  <a:extLst>
                    <a:ext uri="{9D8B030D-6E8A-4147-A177-3AD203B41FA5}">
                      <a16:colId xmlns:a16="http://schemas.microsoft.com/office/drawing/2014/main" val="536306757"/>
                    </a:ext>
                  </a:extLst>
                </a:gridCol>
                <a:gridCol w="1420495">
                  <a:extLst>
                    <a:ext uri="{9D8B030D-6E8A-4147-A177-3AD203B41FA5}">
                      <a16:colId xmlns:a16="http://schemas.microsoft.com/office/drawing/2014/main" val="2922405007"/>
                    </a:ext>
                  </a:extLst>
                </a:gridCol>
              </a:tblGrid>
              <a:tr h="591084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Customer Requirement </a:t>
                      </a:r>
                      <a:endParaRPr lang="en-US" dirty="0">
                        <a:solidFill>
                          <a:schemeClr val="bg1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Requirement Met? (✓ or X) </a:t>
                      </a:r>
                      <a:endParaRPr lang="en-US">
                        <a:solidFill>
                          <a:schemeClr val="bg1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Customer Accepts? (✓ or X) </a:t>
                      </a:r>
                      <a:endParaRPr lang="en-US">
                        <a:solidFill>
                          <a:schemeClr val="bg1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9664035"/>
                  </a:ext>
                </a:extLst>
              </a:tr>
              <a:tr h="551687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CR1 – Lightweight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r>
                        <a:rPr lang="en-US" altLang="ja-JP" sz="1800" b="0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✓</a:t>
                      </a:r>
                      <a:endParaRPr lang="zh-CN" altLang="en-US"/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r>
                        <a:rPr lang="en-US" altLang="ja-JP" sz="1800" b="0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✓</a:t>
                      </a:r>
                      <a:endParaRPr lang="zh-CN" altLang="en-US"/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4256491"/>
                  </a:ext>
                </a:extLst>
              </a:tr>
              <a:tr h="551687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CR2 – Durable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r>
                        <a:rPr lang="en-US" altLang="ja-JP" sz="1800" b="0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✓</a:t>
                      </a:r>
                      <a:endParaRPr lang="zh-CN" altLang="en-US"/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r>
                        <a:rPr lang="en-US" altLang="ja-JP" sz="1800" b="0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✓</a:t>
                      </a:r>
                      <a:endParaRPr lang="zh-CN" altLang="en-US"/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1017776"/>
                  </a:ext>
                </a:extLst>
              </a:tr>
              <a:tr h="950128"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r>
                        <a:rPr lang="en-US" sz="1200" b="0" i="0" u="none" strike="noStrike" noProof="0">
                          <a:effectLst/>
                        </a:rPr>
                        <a:t>CR3 – Stable Under Load </a:t>
                      </a:r>
                      <a:endParaRPr lang="zh-CN"/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✓</a:t>
                      </a:r>
                      <a:endParaRPr lang="en-US" sz="1800" b="0" i="0" u="none" strike="noStrike" noProof="0">
                        <a:solidFill>
                          <a:srgbClr val="003366"/>
                        </a:solidFill>
                        <a:effectLst/>
                        <a:latin typeface="Aptos"/>
                      </a:endParaRPr>
                    </a:p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endParaRPr lang="en-US" altLang="ja-JP" sz="1800" b="0" i="0" u="none" strike="noStrike" noProof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✓</a:t>
                      </a:r>
                      <a:endParaRPr lang="en-US" sz="1800" b="0" i="0" u="none" strike="noStrike" noProof="0">
                        <a:solidFill>
                          <a:srgbClr val="003366"/>
                        </a:solidFill>
                        <a:effectLst/>
                        <a:latin typeface="Aptos"/>
                      </a:endParaRPr>
                    </a:p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endParaRPr lang="en-US" altLang="ja-JP" sz="1800" b="0" i="0" u="none" strike="noStrike" noProof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4738983"/>
                  </a:ext>
                </a:extLst>
              </a:tr>
              <a:tr h="551687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US" sz="1200" b="0" i="0" u="none" strike="noStrike" noProof="0">
                          <a:solidFill>
                            <a:srgbClr val="003366"/>
                          </a:solidFill>
                          <a:effectLst/>
                          <a:latin typeface="Aptos"/>
                        </a:rPr>
                        <a:t>CR4 – Low Manufacturing Cost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r>
                        <a:rPr lang="en-US" altLang="ja-JP" sz="1800" b="0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✓</a:t>
                      </a:r>
                      <a:endParaRPr lang="zh-CN" altLang="en-US"/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buNone/>
                      </a:pPr>
                      <a:r>
                        <a:rPr lang="en-US" altLang="ja-JP" sz="18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✓</a:t>
                      </a:r>
                      <a:endParaRPr lang="zh-CN" altLang="en-US" dirty="0"/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273393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FF03F51-5E9A-FD61-FB5F-7660A5A3A3D7}"/>
              </a:ext>
            </a:extLst>
          </p:cNvPr>
          <p:cNvSpPr txBox="1"/>
          <p:nvPr/>
        </p:nvSpPr>
        <p:spPr>
          <a:xfrm>
            <a:off x="1544972" y="6508458"/>
            <a:ext cx="43510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Table 13: Steering Knuckle EGR Specifications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38C27F-4785-5018-04E3-5DCBF170ABBF}"/>
              </a:ext>
            </a:extLst>
          </p:cNvPr>
          <p:cNvSpPr txBox="1"/>
          <p:nvPr/>
        </p:nvSpPr>
        <p:spPr>
          <a:xfrm>
            <a:off x="7249486" y="5375945"/>
            <a:ext cx="44279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Table 14: Steering Knuckle EGR Specifications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75F935B-1285-0D9C-D2D5-A06B9FE5A7A5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err="1">
                <a:latin typeface="Calibri"/>
                <a:ea typeface="Calibri"/>
                <a:cs typeface="Arial"/>
              </a:rPr>
              <a:t>Sichao</a:t>
            </a:r>
            <a:r>
              <a:rPr lang="en-US" sz="2000" i="1">
                <a:latin typeface="Calibri"/>
                <a:ea typeface="Calibri"/>
                <a:cs typeface="Arial"/>
              </a:rPr>
              <a:t>, 44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44362240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F92EC2-D9CA-EE42-EDB9-9D3C3710DE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51D602A-9CD6-F56B-61A5-3EF48FFC1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6256"/>
            <a:ext cx="10933497" cy="979013"/>
          </a:xfrm>
        </p:spPr>
        <p:txBody>
          <a:bodyPr anchor="ctr">
            <a:normAutofit/>
          </a:bodyPr>
          <a:lstStyle/>
          <a:p>
            <a:r>
              <a:rPr lang="en-US" altLang="zh-CN" sz="4100">
                <a:latin typeface="Arial"/>
                <a:ea typeface="等线 Light"/>
                <a:cs typeface="Arial"/>
              </a:rPr>
              <a:t>Tensile Testing Specification Sheet 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92EF847E-E092-90C7-BB91-EABBD69B42E6}"/>
              </a:ext>
            </a:extLst>
          </p:cNvPr>
          <p:cNvGraphicFramePr>
            <a:graphicFrameLocks noGrp="1"/>
          </p:cNvGraphicFramePr>
          <p:nvPr>
            <p:ph type="chart" sz="quarter" idx="10"/>
            <p:extLst>
              <p:ext uri="{D42A27DB-BD31-4B8C-83A1-F6EECF244321}">
                <p14:modId xmlns:p14="http://schemas.microsoft.com/office/powerpoint/2010/main" val="1400435658"/>
              </p:ext>
            </p:extLst>
          </p:nvPr>
        </p:nvGraphicFramePr>
        <p:xfrm>
          <a:off x="198963" y="2006956"/>
          <a:ext cx="6773321" cy="4353716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</a:tblPr>
              <a:tblGrid>
                <a:gridCol w="1246854">
                  <a:extLst>
                    <a:ext uri="{9D8B030D-6E8A-4147-A177-3AD203B41FA5}">
                      <a16:colId xmlns:a16="http://schemas.microsoft.com/office/drawing/2014/main" val="65154099"/>
                    </a:ext>
                  </a:extLst>
                </a:gridCol>
                <a:gridCol w="1190264">
                  <a:extLst>
                    <a:ext uri="{9D8B030D-6E8A-4147-A177-3AD203B41FA5}">
                      <a16:colId xmlns:a16="http://schemas.microsoft.com/office/drawing/2014/main" val="1593819812"/>
                    </a:ext>
                  </a:extLst>
                </a:gridCol>
                <a:gridCol w="1133245">
                  <a:extLst>
                    <a:ext uri="{9D8B030D-6E8A-4147-A177-3AD203B41FA5}">
                      <a16:colId xmlns:a16="http://schemas.microsoft.com/office/drawing/2014/main" val="159967731"/>
                    </a:ext>
                  </a:extLst>
                </a:gridCol>
                <a:gridCol w="1102245">
                  <a:extLst>
                    <a:ext uri="{9D8B030D-6E8A-4147-A177-3AD203B41FA5}">
                      <a16:colId xmlns:a16="http://schemas.microsoft.com/office/drawing/2014/main" val="2243684011"/>
                    </a:ext>
                  </a:extLst>
                </a:gridCol>
                <a:gridCol w="957700">
                  <a:extLst>
                    <a:ext uri="{9D8B030D-6E8A-4147-A177-3AD203B41FA5}">
                      <a16:colId xmlns:a16="http://schemas.microsoft.com/office/drawing/2014/main" val="402142675"/>
                    </a:ext>
                  </a:extLst>
                </a:gridCol>
                <a:gridCol w="1143013">
                  <a:extLst>
                    <a:ext uri="{9D8B030D-6E8A-4147-A177-3AD203B41FA5}">
                      <a16:colId xmlns:a16="http://schemas.microsoft.com/office/drawing/2014/main" val="202630142"/>
                    </a:ext>
                  </a:extLst>
                </a:gridCol>
              </a:tblGrid>
              <a:tr h="94785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solidFill>
                            <a:schemeClr val="bg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Engineering Requirement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solidFill>
                            <a:schemeClr val="bg1"/>
                          </a:solidFill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Target</a:t>
                      </a:r>
                      <a:endParaRPr lang="en-US" sz="1500">
                        <a:solidFill>
                          <a:schemeClr val="bg1"/>
                        </a:solidFill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solidFill>
                            <a:schemeClr val="bg1"/>
                          </a:solidFill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Tolerance</a:t>
                      </a:r>
                      <a:endParaRPr lang="en-US" sz="1500">
                        <a:solidFill>
                          <a:schemeClr val="bg1"/>
                        </a:solidFill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solidFill>
                            <a:schemeClr val="bg1"/>
                          </a:solidFill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Measured / Calculated Value</a:t>
                      </a:r>
                      <a:endParaRPr lang="en-US" sz="1500">
                        <a:solidFill>
                          <a:schemeClr val="bg1"/>
                        </a:solidFill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solidFill>
                            <a:schemeClr val="bg1"/>
                          </a:solidFill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Requirement Met? (✓ or X)</a:t>
                      </a:r>
                      <a:endParaRPr lang="en-US" sz="1500">
                        <a:solidFill>
                          <a:schemeClr val="bg1"/>
                        </a:solidFill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solidFill>
                            <a:schemeClr val="bg1"/>
                          </a:solidFill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Customer Accepts? (✓ or X)</a:t>
                      </a:r>
                      <a:endParaRPr lang="en-US" sz="1500">
                        <a:solidFill>
                          <a:schemeClr val="bg1"/>
                        </a:solidFill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17516"/>
                  </a:ext>
                </a:extLst>
              </a:tr>
              <a:tr h="178419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ER1 –</a:t>
                      </a:r>
                      <a:r>
                        <a:rPr lang="en-US" sz="1500">
                          <a:effectLst/>
                          <a:latin typeface="Arial"/>
                          <a:ea typeface="MS Mincho"/>
                          <a:cs typeface="Arial"/>
                        </a:rPr>
                        <a:t> SS316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MS Mincho"/>
                          <a:cs typeface="Arial"/>
                        </a:rPr>
                        <a:t>UTS ≥ 480-620MPa</a:t>
                      </a:r>
                    </a:p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MS Mincho"/>
                          <a:cs typeface="Arial"/>
                        </a:rPr>
                        <a:t>E ≥ 190-205GPa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+/-0.5MPa</a:t>
                      </a:r>
                      <a:endParaRPr lang="en-US" sz="1500">
                        <a:effectLst/>
                        <a:latin typeface="Arial"/>
                        <a:ea typeface="Calibri"/>
                        <a:cs typeface="Arial"/>
                      </a:endParaRPr>
                    </a:p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rgbClr val="003366"/>
                          </a:solidFill>
                          <a:effectLst/>
                          <a:latin typeface="Arial"/>
                          <a:ea typeface="Calibri"/>
                          <a:cs typeface="Arial"/>
                        </a:rPr>
                        <a:t>+/-0.5GPa</a:t>
                      </a:r>
                      <a:endParaRPr lang="en-US" sz="1500">
                        <a:effectLst/>
                        <a:latin typeface="Arial"/>
                        <a:ea typeface="Calibri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MS Mincho"/>
                          <a:cs typeface="Arial"/>
                        </a:rPr>
                        <a:t> </a:t>
                      </a:r>
                      <a:r>
                        <a:rPr lang="en-US" sz="1500" b="0" i="0" u="none" strike="noStrike" noProof="0">
                          <a:solidFill>
                            <a:srgbClr val="003366"/>
                          </a:solidFill>
                          <a:effectLst/>
                          <a:latin typeface="Arial"/>
                          <a:ea typeface="Calibri"/>
                          <a:cs typeface="Arial"/>
                        </a:rPr>
                        <a:t>648.4MPa</a:t>
                      </a:r>
                      <a:endParaRPr lang="en-US" sz="1500">
                        <a:effectLst/>
                        <a:latin typeface="Arial"/>
                        <a:ea typeface="MS Mincho"/>
                        <a:cs typeface="Arial"/>
                      </a:endParaRPr>
                    </a:p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endParaRPr lang="en-US" sz="1500" b="0" i="0" u="none" strike="noStrike" noProof="0">
                        <a:solidFill>
                          <a:srgbClr val="003366"/>
                        </a:solidFill>
                        <a:effectLst/>
                        <a:latin typeface="Arial"/>
                        <a:ea typeface="Calibri"/>
                        <a:cs typeface="Arial"/>
                      </a:endParaRPr>
                    </a:p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rgbClr val="003366"/>
                          </a:solidFill>
                          <a:effectLst/>
                          <a:latin typeface="Arial"/>
                          <a:ea typeface="Calibri"/>
                          <a:cs typeface="Arial"/>
                        </a:rPr>
                        <a:t>56.GPa</a:t>
                      </a:r>
                      <a:endParaRPr lang="en-US" sz="1500"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✓</a:t>
                      </a:r>
                    </a:p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endParaRPr lang="en-US" sz="1500" b="0" i="0" u="none" strike="noStrike" noProof="0">
                        <a:solidFill>
                          <a:schemeClr val="tx1"/>
                        </a:solidFill>
                        <a:effectLst/>
                        <a:latin typeface="Arial"/>
                        <a:ea typeface="MS Mincho"/>
                        <a:cs typeface="Arial"/>
                      </a:endParaRPr>
                    </a:p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✓</a:t>
                      </a:r>
                      <a:endParaRPr lang="en-US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757374"/>
                  </a:ext>
                </a:extLst>
              </a:tr>
              <a:tr h="15317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ER2 – </a:t>
                      </a:r>
                      <a:r>
                        <a:rPr lang="en-US" sz="1500">
                          <a:effectLst/>
                          <a:latin typeface="Arial"/>
                          <a:ea typeface="MS Mincho"/>
                          <a:cs typeface="Arial"/>
                        </a:rPr>
                        <a:t>Inconel 718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MS Mincho"/>
                          <a:cs typeface="Arial"/>
                        </a:rPr>
                        <a:t>UTS ≥ 965MPa</a:t>
                      </a:r>
                    </a:p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MS Mincho"/>
                          <a:cs typeface="Arial"/>
                        </a:rPr>
                        <a:t>E ≥ 200GPa</a:t>
                      </a:r>
                      <a:endParaRPr lang="en-US" sz="1500"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+/-0.5MPa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rgbClr val="003366"/>
                          </a:solidFill>
                          <a:effectLst/>
                          <a:latin typeface="Arial"/>
                          <a:ea typeface="Calibri"/>
                          <a:cs typeface="Arial"/>
                        </a:rPr>
                        <a:t>+/-0.5GPa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rgbClr val="003366"/>
                          </a:solidFill>
                          <a:effectLst/>
                          <a:latin typeface="Arial"/>
                          <a:ea typeface="Calibri"/>
                          <a:cs typeface="Arial"/>
                        </a:rPr>
                        <a:t>1022 MPa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endParaRPr lang="en-US" sz="1500" b="0" i="0" u="none" strike="noStrike" noProof="0">
                        <a:solidFill>
                          <a:srgbClr val="003366"/>
                        </a:solidFill>
                        <a:effectLst/>
                        <a:latin typeface="Arial"/>
                        <a:ea typeface="Calibri"/>
                        <a:cs typeface="Arial"/>
                      </a:endParaRPr>
                    </a:p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rgbClr val="003366"/>
                          </a:solidFill>
                          <a:effectLst/>
                          <a:latin typeface="Arial"/>
                          <a:ea typeface="Calibri"/>
                          <a:cs typeface="Arial"/>
                        </a:rPr>
                        <a:t>54.9 GPa</a:t>
                      </a:r>
                      <a:endParaRPr lang="en-US" sz="1500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✓</a:t>
                      </a:r>
                    </a:p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endParaRPr lang="en-US" sz="1500" b="0" i="0" u="none" strike="noStrike" noProof="0">
                        <a:solidFill>
                          <a:schemeClr val="tx1"/>
                        </a:solidFill>
                        <a:effectLst/>
                        <a:latin typeface="Arial"/>
                        <a:ea typeface="MS Mincho"/>
                        <a:cs typeface="Arial"/>
                      </a:endParaRPr>
                    </a:p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✓</a:t>
                      </a:r>
                      <a:endParaRPr lang="en-US" dirty="0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88622"/>
                  </a:ext>
                </a:extLst>
              </a:tr>
            </a:tbl>
          </a:graphicData>
        </a:graphic>
      </p:graphicFrame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AD016505-B8D1-D657-98E0-323815447AF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64375062"/>
              </p:ext>
            </p:extLst>
          </p:nvPr>
        </p:nvGraphicFramePr>
        <p:xfrm>
          <a:off x="7452527" y="2118527"/>
          <a:ext cx="4405440" cy="3429623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</a:tblPr>
              <a:tblGrid>
                <a:gridCol w="1538481">
                  <a:extLst>
                    <a:ext uri="{9D8B030D-6E8A-4147-A177-3AD203B41FA5}">
                      <a16:colId xmlns:a16="http://schemas.microsoft.com/office/drawing/2014/main" val="65154099"/>
                    </a:ext>
                  </a:extLst>
                </a:gridCol>
                <a:gridCol w="1688482">
                  <a:extLst>
                    <a:ext uri="{9D8B030D-6E8A-4147-A177-3AD203B41FA5}">
                      <a16:colId xmlns:a16="http://schemas.microsoft.com/office/drawing/2014/main" val="1593819812"/>
                    </a:ext>
                  </a:extLst>
                </a:gridCol>
                <a:gridCol w="1178477">
                  <a:extLst>
                    <a:ext uri="{9D8B030D-6E8A-4147-A177-3AD203B41FA5}">
                      <a16:colId xmlns:a16="http://schemas.microsoft.com/office/drawing/2014/main" val="159967731"/>
                    </a:ext>
                  </a:extLst>
                </a:gridCol>
              </a:tblGrid>
              <a:tr h="105833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solidFill>
                            <a:schemeClr val="bg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Customer Requirement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Requirement Met? (✓ or X)</a:t>
                      </a:r>
                      <a:endParaRPr lang="en-US" sz="1500" dirty="0">
                        <a:solidFill>
                          <a:schemeClr val="bg1"/>
                        </a:solidFill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solidFill>
                            <a:schemeClr val="bg1"/>
                          </a:solidFill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Customer Accepts? (✓ or X)</a:t>
                      </a:r>
                      <a:endParaRPr lang="en-US" sz="1500">
                        <a:solidFill>
                          <a:schemeClr val="bg1"/>
                        </a:solidFill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17516"/>
                  </a:ext>
                </a:extLst>
              </a:tr>
              <a:tr h="116682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CR1 – Print 316L SS</a:t>
                      </a:r>
                      <a:endParaRPr lang="en-US" sz="1500"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✓</a:t>
                      </a:r>
                      <a:endParaRPr lang="en-US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✓</a:t>
                      </a:r>
                      <a:endParaRPr lang="en-US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757374"/>
                  </a:ext>
                </a:extLst>
              </a:tr>
              <a:tr h="12044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>
                          <a:effectLst/>
                          <a:latin typeface="Arial"/>
                          <a:ea typeface="Aptos" panose="020B0004020202020204" pitchFamily="34" charset="0"/>
                          <a:cs typeface="Arial"/>
                        </a:rPr>
                        <a:t>CR2 – Print Inconel 718</a:t>
                      </a:r>
                      <a:endParaRPr lang="en-US" sz="1500">
                        <a:effectLst/>
                        <a:latin typeface="Arial"/>
                        <a:ea typeface="MS Mincho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✓</a:t>
                      </a:r>
                      <a:endParaRPr lang="en-US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algn="ctr">
                        <a:lnSpc>
                          <a:spcPct val="11599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MS Mincho"/>
                          <a:cs typeface="Arial"/>
                        </a:rPr>
                        <a:t>✓</a:t>
                      </a:r>
                      <a:endParaRPr lang="en-US" dirty="0">
                        <a:latin typeface="Arial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88622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099DB873-B835-384B-EE78-8BC427E07479}"/>
              </a:ext>
            </a:extLst>
          </p:cNvPr>
          <p:cNvSpPr txBox="1"/>
          <p:nvPr/>
        </p:nvSpPr>
        <p:spPr>
          <a:xfrm>
            <a:off x="1307284" y="6389615"/>
            <a:ext cx="45538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Table 15: Tensile Specimen EGR Specifications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99E519D-CD51-F65E-C71B-F64C74D49E50}"/>
              </a:ext>
            </a:extLst>
          </p:cNvPr>
          <p:cNvSpPr txBox="1"/>
          <p:nvPr/>
        </p:nvSpPr>
        <p:spPr>
          <a:xfrm>
            <a:off x="7452220" y="5550716"/>
            <a:ext cx="44279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Table 16: Steering Knuckle Customer Specs.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1C45093-7471-A616-7054-E866CB08887C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45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74960218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F3404-F8E5-CFF6-9AD3-481B99264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Tensile Testing Results</a:t>
            </a:r>
            <a:endParaRPr lang="en-US"/>
          </a:p>
        </p:txBody>
      </p:sp>
      <p:sp>
        <p:nvSpPr>
          <p:cNvPr id="3" name="Chart Placeholder 2">
            <a:extLst>
              <a:ext uri="{FF2B5EF4-FFF2-40B4-BE49-F238E27FC236}">
                <a16:creationId xmlns:a16="http://schemas.microsoft.com/office/drawing/2014/main" id="{EB71CDAF-103B-D73C-B91C-E23B8801DEFA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 graph of stress and strain&#10;&#10;AI-generated content may be incorrect.">
            <a:extLst>
              <a:ext uri="{FF2B5EF4-FFF2-40B4-BE49-F238E27FC236}">
                <a16:creationId xmlns:a16="http://schemas.microsoft.com/office/drawing/2014/main" id="{426B1F47-78B8-2949-C7F8-41D7A30565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3457" y="1513416"/>
            <a:ext cx="8123016" cy="49547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F29F6BB-E887-DECE-834F-F8AD3C9DA665}"/>
              </a:ext>
            </a:extLst>
          </p:cNvPr>
          <p:cNvSpPr txBox="1"/>
          <p:nvPr/>
        </p:nvSpPr>
        <p:spPr>
          <a:xfrm>
            <a:off x="5788403" y="216715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Inconel 718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91BD6B-D0C7-80DE-CDA3-860496A484D8}"/>
              </a:ext>
            </a:extLst>
          </p:cNvPr>
          <p:cNvSpPr txBox="1"/>
          <p:nvPr/>
        </p:nvSpPr>
        <p:spPr>
          <a:xfrm>
            <a:off x="6529431" y="321577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316L Stainless Steel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529495-F15F-E283-6986-4E9DD863033E}"/>
              </a:ext>
            </a:extLst>
          </p:cNvPr>
          <p:cNvSpPr txBox="1"/>
          <p:nvPr/>
        </p:nvSpPr>
        <p:spPr>
          <a:xfrm>
            <a:off x="4418201" y="646651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Figure 55: Stress v Strain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8260A8A-5463-4359-4FBD-10573AFF983E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46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355573119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FE8CE-77BA-DCC6-1372-484F07A8E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Tensile Testing</a:t>
            </a:r>
            <a:endParaRPr lang="en-US"/>
          </a:p>
        </p:txBody>
      </p:sp>
      <p:pic>
        <p:nvPicPr>
          <p:cNvPr id="5" name="Picture 4" descr="A machine with a round cylinder&#10;&#10;AI-generated content may be incorrect.">
            <a:extLst>
              <a:ext uri="{FF2B5EF4-FFF2-40B4-BE49-F238E27FC236}">
                <a16:creationId xmlns:a16="http://schemas.microsoft.com/office/drawing/2014/main" id="{9CBA80EB-EBBE-8235-60E1-49021F6259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9375" y="1506702"/>
            <a:ext cx="2702030" cy="4832806"/>
          </a:xfrm>
          <a:prstGeom prst="rect">
            <a:avLst/>
          </a:prstGeom>
        </p:spPr>
      </p:pic>
      <p:pic>
        <p:nvPicPr>
          <p:cNvPr id="6" name="IMG_7615">
            <a:hlinkClick r:id="" action="ppaction://media"/>
            <a:extLst>
              <a:ext uri="{FF2B5EF4-FFF2-40B4-BE49-F238E27FC236}">
                <a16:creationId xmlns:a16="http://schemas.microsoft.com/office/drawing/2014/main" id="{644B25E2-D1A4-EA8B-5DE0-A0751B5FD94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00539" y="1506921"/>
            <a:ext cx="2867957" cy="51251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9AA95A-1588-D342-0168-0C1B15E6DEA3}"/>
              </a:ext>
            </a:extLst>
          </p:cNvPr>
          <p:cNvSpPr txBox="1"/>
          <p:nvPr/>
        </p:nvSpPr>
        <p:spPr>
          <a:xfrm>
            <a:off x="1524000" y="634067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Calibri"/>
                <a:cs typeface="Calibri"/>
              </a:rPr>
              <a:t>Figure 56: 8802 Instron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1E17F-CA6C-5EC2-3F29-CD34B20BCACF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47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203054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6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A1AA02-3149-D780-203A-974640EF18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DFCF48A-646C-1F2E-DAA3-415B50695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9013"/>
          </a:xfrm>
        </p:spPr>
        <p:txBody>
          <a:bodyPr anchor="ctr">
            <a:normAutofit/>
          </a:bodyPr>
          <a:lstStyle/>
          <a:p>
            <a:r>
              <a:rPr lang="en-US" altLang="zh-CN"/>
              <a:t>Future Efforts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31D53874-9E18-B2FC-40CC-A92D13DE68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2629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600"/>
              <a:t>Tune laser parameters further to improve overhang capabilities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600" err="1">
                <a:solidFill>
                  <a:srgbClr val="003466"/>
                </a:solidFill>
              </a:rPr>
              <a:t>Upskin</a:t>
            </a:r>
            <a:r>
              <a:rPr lang="en-US" sz="2600">
                <a:solidFill>
                  <a:srgbClr val="003466"/>
                </a:solidFill>
              </a:rPr>
              <a:t> vs </a:t>
            </a:r>
            <a:r>
              <a:rPr lang="en-US" sz="2600" err="1">
                <a:solidFill>
                  <a:srgbClr val="003466"/>
                </a:solidFill>
              </a:rPr>
              <a:t>downskin</a:t>
            </a:r>
            <a:endParaRPr lang="en-US" sz="2600">
              <a:solidFill>
                <a:srgbClr val="003466"/>
              </a:solidFill>
            </a:endParaRPr>
          </a:p>
          <a:p>
            <a:r>
              <a:rPr lang="en-US" sz="2600"/>
              <a:t>Validate all modules</a:t>
            </a:r>
          </a:p>
          <a:p>
            <a:r>
              <a:rPr lang="en-US" sz="2600"/>
              <a:t>Once partition approved, establish parameters and print in Titanium (Ti6Al4V)</a:t>
            </a:r>
          </a:p>
          <a:p>
            <a:r>
              <a:rPr lang="en-US" sz="2600"/>
              <a:t>Print parts for projects throughout NAU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 sz="2600">
              <a:solidFill>
                <a:srgbClr val="003466"/>
              </a:solidFill>
            </a:endParaRPr>
          </a:p>
          <a:p>
            <a:pPr lvl="1">
              <a:buFont typeface="Courier New" panose="020B0604020202020204" pitchFamily="34" charset="0"/>
              <a:buChar char="o"/>
            </a:pPr>
            <a:endParaRPr lang="en-US" sz="2600">
              <a:solidFill>
                <a:srgbClr val="003466"/>
              </a:solidFill>
            </a:endParaRPr>
          </a:p>
        </p:txBody>
      </p:sp>
      <p:pic>
        <p:nvPicPr>
          <p:cNvPr id="13" name="Picture 12" descr="NAU Engineering IDEA Lab">
            <a:extLst>
              <a:ext uri="{FF2B5EF4-FFF2-40B4-BE49-F238E27FC236}">
                <a16:creationId xmlns:a16="http://schemas.microsoft.com/office/drawing/2014/main" id="{C19951CF-9637-287E-B8B4-78BB116E57B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895" b="24656"/>
          <a:stretch>
            <a:fillRect/>
          </a:stretch>
        </p:blipFill>
        <p:spPr>
          <a:xfrm>
            <a:off x="6232518" y="2061555"/>
            <a:ext cx="5500568" cy="3325091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2241B-769C-142E-EE86-4B1D8DA9BE11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48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210041737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63951-6588-94B6-AE45-2727BD85B4D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960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0B7CA7-F535-FB23-E8C6-4DF30590BA7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51908740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DEAA73-5E95-9706-058C-89DA3B8E06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443B1-F89C-678B-BF29-E0690454B2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3494" y="2633305"/>
            <a:ext cx="10305012" cy="1591390"/>
          </a:xfrm>
        </p:spPr>
        <p:txBody>
          <a:bodyPr>
            <a:normAutofit/>
          </a:bodyPr>
          <a:lstStyle/>
          <a:p>
            <a:r>
              <a:rPr lang="en-US" sz="9600" dirty="0"/>
              <a:t>Appendix</a:t>
            </a:r>
          </a:p>
        </p:txBody>
      </p:sp>
    </p:spTree>
    <p:extLst>
      <p:ext uri="{BB962C8B-B14F-4D97-AF65-F5344CB8AC3E}">
        <p14:creationId xmlns:p14="http://schemas.microsoft.com/office/powerpoint/2010/main" val="252262853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B8DA97-87CF-875E-87B9-E4CC7A220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A70A257-E9EA-9020-24CB-9E481C72A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" y="365125"/>
            <a:ext cx="10515600" cy="979013"/>
          </a:xfrm>
        </p:spPr>
        <p:txBody>
          <a:bodyPr>
            <a:normAutofit/>
          </a:bodyPr>
          <a:lstStyle/>
          <a:p>
            <a:r>
              <a:rPr lang="en-US" altLang="zh-CN">
                <a:latin typeface="Arial"/>
                <a:ea typeface="等线 Light"/>
                <a:cs typeface="Arial"/>
              </a:rPr>
              <a:t>Excavator Arm Detailed Testing Plans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363009FE-0585-2837-FF81-74E335A33DDD}"/>
              </a:ext>
            </a:extLst>
          </p:cNvPr>
          <p:cNvSpPr>
            <a:spLocks noGrp="1"/>
          </p:cNvSpPr>
          <p:nvPr/>
        </p:nvSpPr>
        <p:spPr>
          <a:xfrm>
            <a:off x="433465" y="2087234"/>
            <a:ext cx="2909342" cy="40013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>
                <a:latin typeface="Arial"/>
                <a:cs typeface="Arial"/>
              </a:rPr>
              <a:t>Summary-</a:t>
            </a:r>
            <a:r>
              <a:rPr lang="en-US" sz="2400">
                <a:latin typeface="Arial"/>
                <a:cs typeface="Arial"/>
              </a:rPr>
              <a:t> </a:t>
            </a:r>
          </a:p>
          <a:p>
            <a:r>
              <a:rPr lang="en-US" sz="2000">
                <a:latin typeface="Arial"/>
                <a:cs typeface="Arial"/>
              </a:rPr>
              <a:t>Compare masses by disassembling excavator and weighing the original and optimized sticks</a:t>
            </a:r>
          </a:p>
          <a:p>
            <a:r>
              <a:rPr lang="en-US" sz="2000">
                <a:latin typeface="Arial"/>
                <a:cs typeface="Arial"/>
              </a:rPr>
              <a:t>Measure the length of each stick and compare</a:t>
            </a:r>
          </a:p>
        </p:txBody>
      </p:sp>
      <p:sp>
        <p:nvSpPr>
          <p:cNvPr id="13" name="TextBox 3">
            <a:extLst>
              <a:ext uri="{FF2B5EF4-FFF2-40B4-BE49-F238E27FC236}">
                <a16:creationId xmlns:a16="http://schemas.microsoft.com/office/drawing/2014/main" id="{DACCEDE9-BE23-E2AF-388B-0284A2507955}"/>
              </a:ext>
            </a:extLst>
          </p:cNvPr>
          <p:cNvSpPr txBox="1"/>
          <p:nvPr/>
        </p:nvSpPr>
        <p:spPr>
          <a:xfrm>
            <a:off x="273570" y="1564014"/>
            <a:ext cx="7925096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 u="sng">
                <a:latin typeface="Arial"/>
                <a:cs typeface="Arial"/>
              </a:rPr>
              <a:t>Experiment 1 - Mass and Length Comparison</a:t>
            </a:r>
          </a:p>
        </p:txBody>
      </p:sp>
      <p:sp>
        <p:nvSpPr>
          <p:cNvPr id="14" name="TextBox 5">
            <a:extLst>
              <a:ext uri="{FF2B5EF4-FFF2-40B4-BE49-F238E27FC236}">
                <a16:creationId xmlns:a16="http://schemas.microsoft.com/office/drawing/2014/main" id="{D6AE0E4B-556D-ACCB-637E-E08C6A8B394B}"/>
              </a:ext>
            </a:extLst>
          </p:cNvPr>
          <p:cNvSpPr txBox="1"/>
          <p:nvPr/>
        </p:nvSpPr>
        <p:spPr>
          <a:xfrm>
            <a:off x="3502702" y="2087234"/>
            <a:ext cx="5116642" cy="35394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>
                <a:latin typeface="Arial"/>
                <a:cs typeface="Arial"/>
              </a:rPr>
              <a:t>Procedure-</a:t>
            </a:r>
          </a:p>
          <a:p>
            <a:pPr marL="457200" indent="-457200">
              <a:buAutoNum type="arabicPeriod"/>
            </a:pPr>
            <a:r>
              <a:rPr lang="en-US" sz="2000">
                <a:ea typeface="+mn-lt"/>
                <a:cs typeface="+mn-lt"/>
              </a:rPr>
              <a:t>Use a dial caliper to measure the length (cm) of the original stick </a:t>
            </a:r>
            <a:endParaRPr lang="en-US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2000">
                <a:ea typeface="+mn-lt"/>
                <a:cs typeface="+mn-lt"/>
              </a:rPr>
              <a:t>Use a dial caliper to measure the length (cm) of the optimized stick </a:t>
            </a:r>
            <a:endParaRPr lang="en-US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r>
              <a:rPr lang="en-US" sz="2000">
                <a:ea typeface="+mn-lt"/>
                <a:cs typeface="+mn-lt"/>
              </a:rPr>
              <a:t>Compare the lengths to one another </a:t>
            </a:r>
            <a:endParaRPr lang="en-US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r>
              <a:rPr lang="en-US" sz="2000">
                <a:ea typeface="+mn-lt"/>
                <a:cs typeface="+mn-lt"/>
              </a:rPr>
              <a:t>Use a scale to measure the mass (g) of the original stick </a:t>
            </a:r>
            <a:endParaRPr lang="en-US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r>
              <a:rPr lang="en-US" sz="2000">
                <a:ea typeface="+mn-lt"/>
                <a:cs typeface="+mn-lt"/>
              </a:rPr>
              <a:t>Use a scale to measure the mass (g) of the optimized stick </a:t>
            </a:r>
            <a:endParaRPr lang="en-US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r>
              <a:rPr lang="en-US" sz="2000">
                <a:ea typeface="+mn-lt"/>
                <a:cs typeface="+mn-lt"/>
              </a:rPr>
              <a:t>Compare the lengths to one another</a:t>
            </a:r>
            <a:endParaRPr lang="en-US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5" name="TextBox 10">
            <a:extLst>
              <a:ext uri="{FF2B5EF4-FFF2-40B4-BE49-F238E27FC236}">
                <a16:creationId xmlns:a16="http://schemas.microsoft.com/office/drawing/2014/main" id="{8220AE5A-F574-9DAE-E1EF-C77EC8D8EC07}"/>
              </a:ext>
            </a:extLst>
          </p:cNvPr>
          <p:cNvSpPr txBox="1"/>
          <p:nvPr/>
        </p:nvSpPr>
        <p:spPr>
          <a:xfrm>
            <a:off x="8619344" y="2087234"/>
            <a:ext cx="3299086" cy="507831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latin typeface="Arial"/>
                <a:cs typeface="Arial"/>
              </a:rPr>
              <a:t>Results-</a:t>
            </a:r>
            <a:endParaRPr lang="en-US" sz="2400" b="1" i="0">
              <a:solidFill>
                <a:srgbClr val="003466"/>
              </a:solidFill>
              <a:effectLst/>
              <a:latin typeface="Aptos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3466"/>
                </a:solidFill>
                <a:latin typeface="Aptos"/>
              </a:rPr>
              <a:t>Goal: 10</a:t>
            </a:r>
            <a:r>
              <a:rPr lang="en-US" sz="2000" b="0" i="0">
                <a:solidFill>
                  <a:srgbClr val="003466"/>
                </a:solidFill>
                <a:effectLst/>
                <a:latin typeface="Aptos"/>
              </a:rPr>
              <a:t>% </a:t>
            </a:r>
            <a:r>
              <a:rPr lang="en-US" sz="2000">
                <a:solidFill>
                  <a:srgbClr val="003466"/>
                </a:solidFill>
                <a:latin typeface="Aptos"/>
              </a:rPr>
              <a:t>decrease in mass compared to the</a:t>
            </a:r>
            <a:r>
              <a:rPr lang="en-US" sz="2000" b="0" i="0">
                <a:solidFill>
                  <a:srgbClr val="003466"/>
                </a:solidFill>
                <a:effectLst/>
                <a:latin typeface="Aptos"/>
              </a:rPr>
              <a:t> original </a:t>
            </a:r>
            <a:r>
              <a:rPr lang="en-US" sz="2000">
                <a:solidFill>
                  <a:srgbClr val="003466"/>
                </a:solidFill>
                <a:latin typeface="Aptos"/>
              </a:rPr>
              <a:t>part</a:t>
            </a:r>
            <a:endParaRPr lang="en-US" sz="2000" b="0" i="0">
              <a:solidFill>
                <a:srgbClr val="003466"/>
              </a:solidFill>
              <a:effectLst/>
              <a:latin typeface="Apto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3466"/>
                </a:solidFill>
                <a:latin typeface="Aptos"/>
              </a:rPr>
              <a:t>Expected: Optimized part will have higher mass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003466"/>
                </a:solidFill>
                <a:latin typeface="Aptos"/>
              </a:rPr>
              <a:t>Result: </a:t>
            </a:r>
          </a:p>
          <a:p>
            <a:pPr marL="742950" lvl="1" indent="-285750">
              <a:buFont typeface="Courier New" panose="020B0604020202020204" pitchFamily="34" charset="0"/>
              <a:buChar char="o"/>
            </a:pPr>
            <a:r>
              <a:rPr lang="en-US" sz="2000">
                <a:solidFill>
                  <a:srgbClr val="003466"/>
                </a:solidFill>
                <a:latin typeface="Aptos"/>
              </a:rPr>
              <a:t>Original:</a:t>
            </a:r>
          </a:p>
          <a:p>
            <a:pPr marL="1200150" lvl="2" indent="-285750">
              <a:buFont typeface="Wingdings,Sans-Serif" panose="020B0604020202020204" pitchFamily="34" charset="0"/>
              <a:buChar char="§"/>
            </a:pPr>
            <a:r>
              <a:rPr lang="en-US" sz="2000">
                <a:solidFill>
                  <a:srgbClr val="003466"/>
                </a:solidFill>
                <a:latin typeface="Aptos"/>
              </a:rPr>
              <a:t>L = 11.53cm</a:t>
            </a:r>
            <a:endParaRPr lang="en-US" sz="2000">
              <a:solidFill>
                <a:srgbClr val="003366"/>
              </a:solidFill>
              <a:latin typeface="Aptos"/>
            </a:endParaRPr>
          </a:p>
          <a:p>
            <a:pPr marL="1200150" lvl="2" indent="-285750">
              <a:buFont typeface="Wingdings,Sans-Serif" panose="020B0604020202020204" pitchFamily="34" charset="0"/>
              <a:buChar char="§"/>
            </a:pPr>
            <a:r>
              <a:rPr lang="en-US" sz="2000">
                <a:solidFill>
                  <a:srgbClr val="003466"/>
                </a:solidFill>
                <a:latin typeface="Aptos"/>
              </a:rPr>
              <a:t>M = 13.3g</a:t>
            </a:r>
            <a:endParaRPr lang="en-US"/>
          </a:p>
          <a:p>
            <a:pPr marL="742950" lvl="1" indent="-285750">
              <a:buFont typeface="Courier New" panose="020B0604020202020204" pitchFamily="34" charset="0"/>
              <a:buChar char="o"/>
            </a:pPr>
            <a:r>
              <a:rPr lang="en-US" sz="2000">
                <a:solidFill>
                  <a:srgbClr val="003466"/>
                </a:solidFill>
                <a:latin typeface="Aptos"/>
              </a:rPr>
              <a:t>Optimized:</a:t>
            </a:r>
          </a:p>
          <a:p>
            <a:pPr marL="1200150" lvl="2" indent="-285750">
              <a:buFont typeface="Wingdings" panose="020B0604020202020204" pitchFamily="34" charset="0"/>
              <a:buChar char="§"/>
            </a:pPr>
            <a:r>
              <a:rPr lang="en-US" sz="2000">
                <a:solidFill>
                  <a:srgbClr val="003466"/>
                </a:solidFill>
                <a:latin typeface="Aptos"/>
              </a:rPr>
              <a:t>L = 11.55cm</a:t>
            </a:r>
          </a:p>
          <a:p>
            <a:pPr marL="1200150" lvl="2" indent="-285750">
              <a:buFont typeface="Wingdings" panose="020B0604020202020204" pitchFamily="34" charset="0"/>
              <a:buChar char="§"/>
            </a:pPr>
            <a:r>
              <a:rPr lang="en-US" sz="2000">
                <a:solidFill>
                  <a:srgbClr val="003466"/>
                </a:solidFill>
                <a:latin typeface="Aptos"/>
              </a:rPr>
              <a:t>M = 49.2g</a:t>
            </a:r>
          </a:p>
          <a:p>
            <a:pPr marL="1200150" lvl="2" indent="-285750">
              <a:buFont typeface="Wingdings" panose="020B0604020202020204" pitchFamily="34" charset="0"/>
              <a:buChar char="§"/>
            </a:pPr>
            <a:endParaRPr lang="en-US" sz="2000">
              <a:solidFill>
                <a:srgbClr val="003466"/>
              </a:solidFill>
              <a:latin typeface="Aptos"/>
            </a:endParaRPr>
          </a:p>
          <a:p>
            <a:pPr marL="742950" lvl="1" indent="-285750">
              <a:buFont typeface="Courier New" panose="020B0604020202020204" pitchFamily="34" charset="0"/>
              <a:buChar char="o"/>
            </a:pPr>
            <a:endParaRPr lang="en-US" sz="2000">
              <a:solidFill>
                <a:srgbClr val="003466"/>
              </a:solidFill>
              <a:latin typeface="Apto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solidFill>
                <a:srgbClr val="003466"/>
              </a:solidFill>
              <a:latin typeface="Apto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3DF7933-1119-D257-0830-602A7B5D5EF9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39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212262398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748DA-5BDE-CA06-7452-792D4F77C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627" y="345417"/>
            <a:ext cx="10515600" cy="979013"/>
          </a:xfrm>
        </p:spPr>
        <p:txBody>
          <a:bodyPr/>
          <a:lstStyle/>
          <a:p>
            <a:r>
              <a:rPr lang="en-US"/>
              <a:t>Excavator Arm Detailed Testing Plans</a:t>
            </a:r>
            <a:endParaRPr lang="en-US" b="0">
              <a:solidFill>
                <a:srgbClr val="000000"/>
              </a:solidFill>
            </a:endParaRP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B987A0D2-9428-6CFA-A32A-3A26906FE601}"/>
              </a:ext>
            </a:extLst>
          </p:cNvPr>
          <p:cNvSpPr>
            <a:spLocks noGrp="1"/>
          </p:cNvSpPr>
          <p:nvPr/>
        </p:nvSpPr>
        <p:spPr>
          <a:xfrm>
            <a:off x="400621" y="1863889"/>
            <a:ext cx="2659722" cy="149855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>
                <a:latin typeface="Arial"/>
                <a:cs typeface="Arial"/>
              </a:rPr>
              <a:t>Summary-</a:t>
            </a:r>
            <a:r>
              <a:rPr lang="en-US" sz="2000">
                <a:latin typeface="Arial"/>
                <a:cs typeface="Arial"/>
              </a:rPr>
              <a:t> </a:t>
            </a:r>
            <a:endParaRPr lang="en-US" sz="2000"/>
          </a:p>
          <a:p>
            <a:r>
              <a:rPr lang="en-US" sz="1600">
                <a:latin typeface="Arial"/>
                <a:cs typeface="Arial"/>
              </a:rPr>
              <a:t>Assemble the excavator using the optimized part</a:t>
            </a:r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A9C9653A-5190-936A-FFA3-284FF55AB2F9}"/>
              </a:ext>
            </a:extLst>
          </p:cNvPr>
          <p:cNvSpPr txBox="1"/>
          <p:nvPr/>
        </p:nvSpPr>
        <p:spPr>
          <a:xfrm>
            <a:off x="273570" y="1564014"/>
            <a:ext cx="6093500" cy="4001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u="sng">
                <a:latin typeface="Arial"/>
                <a:cs typeface="Arial"/>
              </a:rPr>
              <a:t>Experiment 2 - Assembly</a:t>
            </a: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A731C464-6ABF-31BB-CA8F-C19108B0CECD}"/>
              </a:ext>
            </a:extLst>
          </p:cNvPr>
          <p:cNvSpPr txBox="1"/>
          <p:nvPr/>
        </p:nvSpPr>
        <p:spPr>
          <a:xfrm>
            <a:off x="3134841" y="1863889"/>
            <a:ext cx="5648726" cy="212365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>
                <a:latin typeface="Arial"/>
                <a:cs typeface="Arial"/>
              </a:rPr>
              <a:t>Procedure-</a:t>
            </a:r>
          </a:p>
          <a:p>
            <a:pPr marL="457200" indent="-457200">
              <a:buAutoNum type="arabicPeriod"/>
            </a:pPr>
            <a:r>
              <a:rPr lang="en-US" sz="1600">
                <a:ea typeface="+mn-lt"/>
                <a:cs typeface="+mn-lt"/>
              </a:rPr>
              <a:t>Prepare all parts of the excavator for reassembly </a:t>
            </a:r>
          </a:p>
          <a:p>
            <a:pPr marL="457200" indent="-457200">
              <a:buAutoNum type="arabicPeriod"/>
            </a:pPr>
            <a:r>
              <a:rPr lang="en-US" sz="1600">
                <a:ea typeface="+mn-lt"/>
                <a:cs typeface="+mn-lt"/>
              </a:rPr>
              <a:t>Fit both halves of the optimized stick to the boom connection </a:t>
            </a:r>
          </a:p>
          <a:p>
            <a:pPr marL="457200" indent="-457200">
              <a:buAutoNum type="arabicPeriod"/>
            </a:pPr>
            <a:r>
              <a:rPr lang="en-US" sz="1600">
                <a:ea typeface="+mn-lt"/>
                <a:cs typeface="+mn-lt"/>
              </a:rPr>
              <a:t>Add all internal connectors to ensure the stick stays together </a:t>
            </a:r>
          </a:p>
          <a:p>
            <a:pPr marL="457200" indent="-457200">
              <a:buAutoNum type="arabicPeriod"/>
            </a:pPr>
            <a:r>
              <a:rPr lang="en-US" sz="1600">
                <a:ea typeface="+mn-lt"/>
                <a:cs typeface="+mn-lt"/>
              </a:rPr>
              <a:t>Add bucket connection, and screw together </a:t>
            </a:r>
          </a:p>
          <a:p>
            <a:pPr marL="457200" indent="-457200">
              <a:buAutoNum type="arabicPeriod"/>
            </a:pPr>
            <a:r>
              <a:rPr lang="en-US" sz="1600">
                <a:ea typeface="+mn-lt"/>
                <a:cs typeface="+mn-lt"/>
              </a:rPr>
              <a:t>Add bucket pins to connect the bucket’s hinge to the stick </a:t>
            </a:r>
          </a:p>
          <a:p>
            <a:pPr marL="457200" indent="-457200">
              <a:buAutoNum type="arabicPeriod"/>
            </a:pPr>
            <a:r>
              <a:rPr lang="en-US" sz="1600">
                <a:ea typeface="+mn-lt"/>
                <a:cs typeface="+mn-lt"/>
              </a:rPr>
              <a:t>Check for excessive friction and adjust accordingly </a:t>
            </a:r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38379D7C-0807-9657-96DB-FE870B91AC8C}"/>
              </a:ext>
            </a:extLst>
          </p:cNvPr>
          <p:cNvSpPr txBox="1"/>
          <p:nvPr/>
        </p:nvSpPr>
        <p:spPr>
          <a:xfrm>
            <a:off x="8619344" y="1863889"/>
            <a:ext cx="3299086" cy="187743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latin typeface="Arial"/>
                <a:cs typeface="Arial"/>
              </a:rPr>
              <a:t>Results-</a:t>
            </a:r>
            <a:endParaRPr lang="en-US" sz="2000" b="1" i="0">
              <a:solidFill>
                <a:srgbClr val="003466"/>
              </a:solidFill>
              <a:effectLst/>
              <a:latin typeface="Aptos" panose="020B0004020202020204" pitchFamily="34" charset="0"/>
            </a:endParaRP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US" sz="1600">
                <a:solidFill>
                  <a:srgbClr val="003466"/>
                </a:solidFill>
                <a:latin typeface="Aptos"/>
              </a:rPr>
              <a:t>Goal: Excavator runs smoothly without issue</a:t>
            </a: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US" sz="1600">
                <a:solidFill>
                  <a:srgbClr val="003466"/>
                </a:solidFill>
                <a:latin typeface="Aptos"/>
              </a:rPr>
              <a:t>Expected: Based on all prototypes, the optimized part should fit and function</a:t>
            </a: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US" sz="1600" b="1">
                <a:solidFill>
                  <a:srgbClr val="003466"/>
                </a:solidFill>
                <a:latin typeface="Aptos"/>
              </a:rPr>
              <a:t>Result: </a:t>
            </a:r>
            <a:r>
              <a:rPr lang="en-US" sz="1600">
                <a:solidFill>
                  <a:srgbClr val="003466"/>
                </a:solidFill>
                <a:latin typeface="Aptos"/>
              </a:rPr>
              <a:t>Success!</a:t>
            </a:r>
            <a:endParaRPr lang="en-US" sz="1600">
              <a:solidFill>
                <a:srgbClr val="003366"/>
              </a:solidFill>
              <a:latin typeface="Aptos"/>
            </a:endParaRP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B36CE826-5167-E6D6-C62B-A0D2486677F8}"/>
              </a:ext>
            </a:extLst>
          </p:cNvPr>
          <p:cNvSpPr>
            <a:spLocks noGrp="1"/>
          </p:cNvSpPr>
          <p:nvPr/>
        </p:nvSpPr>
        <p:spPr>
          <a:xfrm>
            <a:off x="492586" y="4392941"/>
            <a:ext cx="2909342" cy="40013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>
                <a:latin typeface="Arial"/>
                <a:cs typeface="Arial"/>
              </a:rPr>
              <a:t>Summary-</a:t>
            </a:r>
            <a:r>
              <a:rPr lang="en-US" sz="2000">
                <a:latin typeface="Arial"/>
                <a:cs typeface="Arial"/>
              </a:rPr>
              <a:t> </a:t>
            </a:r>
          </a:p>
          <a:p>
            <a:r>
              <a:rPr lang="en-US" sz="1600">
                <a:latin typeface="Arial"/>
                <a:cs typeface="Arial"/>
              </a:rPr>
              <a:t>With fully assembled model, run it normally to verify everything works</a:t>
            </a:r>
          </a:p>
          <a:p>
            <a:r>
              <a:rPr lang="en-US" sz="1600">
                <a:latin typeface="Arial"/>
                <a:cs typeface="Arial"/>
              </a:rPr>
              <a:t>Validates CR1: safe, CR3: durable, CR4: functional, and ER3: maximum load.</a:t>
            </a:r>
            <a:endParaRPr lang="en-US" sz="1600"/>
          </a:p>
        </p:txBody>
      </p:sp>
      <p:sp>
        <p:nvSpPr>
          <p:cNvPr id="10" name="TextBox 3">
            <a:extLst>
              <a:ext uri="{FF2B5EF4-FFF2-40B4-BE49-F238E27FC236}">
                <a16:creationId xmlns:a16="http://schemas.microsoft.com/office/drawing/2014/main" id="{0BB01D4A-C83B-BC41-B8B0-06A0957FA0D4}"/>
              </a:ext>
            </a:extLst>
          </p:cNvPr>
          <p:cNvSpPr txBox="1"/>
          <p:nvPr/>
        </p:nvSpPr>
        <p:spPr>
          <a:xfrm>
            <a:off x="332691" y="4040514"/>
            <a:ext cx="6093500" cy="4001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u="sng">
                <a:latin typeface="Arial"/>
                <a:cs typeface="Arial"/>
              </a:rPr>
              <a:t>Experiment 3 – Run Excavator</a:t>
            </a:r>
          </a:p>
        </p:txBody>
      </p:sp>
      <p:sp>
        <p:nvSpPr>
          <p:cNvPr id="11" name="TextBox 5">
            <a:extLst>
              <a:ext uri="{FF2B5EF4-FFF2-40B4-BE49-F238E27FC236}">
                <a16:creationId xmlns:a16="http://schemas.microsoft.com/office/drawing/2014/main" id="{276563B0-70C0-D07F-CA29-F0EFEF3ED36C}"/>
              </a:ext>
            </a:extLst>
          </p:cNvPr>
          <p:cNvSpPr txBox="1"/>
          <p:nvPr/>
        </p:nvSpPr>
        <p:spPr>
          <a:xfrm>
            <a:off x="3306057" y="4399511"/>
            <a:ext cx="5628598" cy="213022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>
                <a:latin typeface="Arial"/>
                <a:cs typeface="Arial"/>
              </a:rPr>
              <a:t>Procedure-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US" sz="1600"/>
              <a:t>Fully charge the excavator’s battery, and ensure the controller has power </a:t>
            </a:r>
            <a:endParaRPr lang="en-US" sz="1600"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1600"/>
              <a:t>Scoop a bucket-full of sand/dirt, and empty it 10x </a:t>
            </a:r>
            <a:endParaRPr lang="en-US" sz="1600"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1600"/>
              <a:t>Estimate weight using density and bucket volume </a:t>
            </a:r>
            <a:endParaRPr lang="en-US" sz="1600"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1600"/>
              <a:t>Scoop a bucket-full of rocks, and empty it 10x </a:t>
            </a:r>
            <a:endParaRPr lang="en-US" sz="1600"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1600"/>
              <a:t>Measure weight using a scale </a:t>
            </a:r>
            <a:endParaRPr lang="en-US" sz="1600"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1600"/>
              <a:t>Scoop an immoveable object to test for any sort of bending </a:t>
            </a:r>
          </a:p>
        </p:txBody>
      </p:sp>
      <p:sp>
        <p:nvSpPr>
          <p:cNvPr id="12" name="TextBox 10">
            <a:extLst>
              <a:ext uri="{FF2B5EF4-FFF2-40B4-BE49-F238E27FC236}">
                <a16:creationId xmlns:a16="http://schemas.microsoft.com/office/drawing/2014/main" id="{27D1942F-6338-8B2C-2016-F939A82616BA}"/>
              </a:ext>
            </a:extLst>
          </p:cNvPr>
          <p:cNvSpPr txBox="1"/>
          <p:nvPr/>
        </p:nvSpPr>
        <p:spPr>
          <a:xfrm>
            <a:off x="8783568" y="4392941"/>
            <a:ext cx="3299086" cy="187743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latin typeface="Arial"/>
                <a:cs typeface="Arial"/>
              </a:rPr>
              <a:t>Results-</a:t>
            </a:r>
            <a:endParaRPr lang="en-US" sz="2000" b="1" i="0">
              <a:solidFill>
                <a:srgbClr val="003466"/>
              </a:solidFill>
              <a:effectLst/>
              <a:latin typeface="Aptos" panose="020B0004020202020204" pitchFamily="34" charset="0"/>
            </a:endParaRP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US" sz="1600">
                <a:solidFill>
                  <a:srgbClr val="003466"/>
                </a:solidFill>
                <a:latin typeface="Aptos"/>
              </a:rPr>
              <a:t>Goal: Handles load and immoveable object with no bending</a:t>
            </a:r>
            <a:endParaRPr lang="en-US" sz="1600">
              <a:solidFill>
                <a:srgbClr val="003366"/>
              </a:solidFill>
              <a:latin typeface="Aptos"/>
            </a:endParaRP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US" sz="1600">
                <a:solidFill>
                  <a:srgbClr val="003466"/>
                </a:solidFill>
                <a:latin typeface="Aptos"/>
              </a:rPr>
              <a:t>Expected: It is stainless steel. There is no chance</a:t>
            </a: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US" sz="1600" b="1">
                <a:solidFill>
                  <a:srgbClr val="003466"/>
                </a:solidFill>
                <a:latin typeface="Aptos"/>
              </a:rPr>
              <a:t>Result: </a:t>
            </a:r>
            <a:r>
              <a:rPr lang="en-US" sz="1600">
                <a:solidFill>
                  <a:srgbClr val="003466"/>
                </a:solidFill>
                <a:latin typeface="Aptos"/>
              </a:rPr>
              <a:t>Success!</a:t>
            </a:r>
            <a:endParaRPr lang="en-US" sz="160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BE2C0-7629-E68D-73C3-8FD56C0701C6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Erik, 40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376268515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72B1F0-E863-8910-E06F-9DE0969FB8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EC5E0CE-2410-8225-96D3-F0CE867AB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" y="365125"/>
            <a:ext cx="10515600" cy="979013"/>
          </a:xfrm>
        </p:spPr>
        <p:txBody>
          <a:bodyPr>
            <a:normAutofit/>
          </a:bodyPr>
          <a:lstStyle/>
          <a:p>
            <a:r>
              <a:rPr lang="en-US" altLang="zh-CN">
                <a:latin typeface="Arial"/>
                <a:ea typeface="等线 Light"/>
                <a:cs typeface="Arial"/>
              </a:rPr>
              <a:t>Hip Exo Detailed Testing Plans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943441B-DD17-A515-DC0B-BF78125C0A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3465" y="1935333"/>
            <a:ext cx="2909342" cy="191659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2400" b="1">
                <a:latin typeface="Arial"/>
                <a:cs typeface="Arial"/>
              </a:rPr>
              <a:t>Summary-</a:t>
            </a:r>
            <a:r>
              <a:rPr lang="en-US" sz="2400">
                <a:latin typeface="Arial"/>
                <a:cs typeface="Arial"/>
              </a:rPr>
              <a:t> </a:t>
            </a:r>
          </a:p>
          <a:p>
            <a:r>
              <a:rPr lang="en-US" sz="2000">
                <a:latin typeface="Arial"/>
                <a:cs typeface="Arial"/>
              </a:rPr>
              <a:t>Compare masses by disassembling the brackets and weighing each of the components</a:t>
            </a:r>
          </a:p>
          <a:p>
            <a:r>
              <a:rPr lang="en-US" sz="2000">
                <a:latin typeface="Arial"/>
                <a:cs typeface="Arial"/>
              </a:rPr>
              <a:t>Comparison using software to compare weights across material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811046-4096-730A-B925-144E39C00731}"/>
              </a:ext>
            </a:extLst>
          </p:cNvPr>
          <p:cNvSpPr txBox="1"/>
          <p:nvPr/>
        </p:nvSpPr>
        <p:spPr>
          <a:xfrm>
            <a:off x="273570" y="1564015"/>
            <a:ext cx="4280675" cy="371317"/>
          </a:xfrm>
          <a:prstGeom prst="rect">
            <a:avLst/>
          </a:prstGeom>
          <a:noFill/>
        </p:spPr>
        <p:txBody>
          <a:bodyPr wrap="square">
            <a:normAutofit fontScale="70000" lnSpcReduction="20000"/>
          </a:bodyPr>
          <a:lstStyle/>
          <a:p>
            <a:pPr marL="0" indent="0">
              <a:buNone/>
            </a:pPr>
            <a:r>
              <a:rPr lang="en-US" sz="2800" b="1" u="sng">
                <a:latin typeface="Arial"/>
                <a:cs typeface="Arial"/>
              </a:rPr>
              <a:t>Experiment 1- Mass Comparison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188D5C-C40F-BD9F-B502-59CF259510B5}"/>
              </a:ext>
            </a:extLst>
          </p:cNvPr>
          <p:cNvSpPr txBox="1"/>
          <p:nvPr/>
        </p:nvSpPr>
        <p:spPr>
          <a:xfrm>
            <a:off x="3342806" y="1935332"/>
            <a:ext cx="5925479" cy="1916593"/>
          </a:xfrm>
          <a:prstGeom prst="rect">
            <a:avLst/>
          </a:prstGeom>
          <a:noFill/>
        </p:spPr>
        <p:txBody>
          <a:bodyPr wrap="square">
            <a:normAutofit fontScale="70000" lnSpcReduction="20000"/>
          </a:bodyPr>
          <a:lstStyle/>
          <a:p>
            <a:pPr marL="0" indent="0">
              <a:buNone/>
            </a:pPr>
            <a:r>
              <a:rPr lang="en-US" sz="2900" b="1">
                <a:latin typeface="Arial"/>
                <a:cs typeface="Arial"/>
              </a:rPr>
              <a:t>Procedure-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Remove aluminum and topology optimized hip abduction brackets from exoskeletons 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Disassemble the brackets, removing the pivots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Press the bearings out for both brackets.  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Locate, turn on, and calibrate the electronic balance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Record measurement of the mass for each of the parts in a spreadsheet.  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Collect mass properties in SolidWorks 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Determine the percentage difference between the original and topology optimized parts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C79AEA-50E9-79E8-BD85-651DD4B19171}"/>
              </a:ext>
            </a:extLst>
          </p:cNvPr>
          <p:cNvSpPr txBox="1"/>
          <p:nvPr/>
        </p:nvSpPr>
        <p:spPr>
          <a:xfrm>
            <a:off x="9268286" y="1935332"/>
            <a:ext cx="2796465" cy="1916594"/>
          </a:xfrm>
          <a:prstGeom prst="rect">
            <a:avLst/>
          </a:prstGeom>
          <a:noFill/>
        </p:spPr>
        <p:txBody>
          <a:bodyPr wrap="square">
            <a:normAutofit fontScale="62500" lnSpcReduction="20000"/>
          </a:bodyPr>
          <a:lstStyle/>
          <a:p>
            <a:r>
              <a:rPr lang="en-US" sz="3200" b="1">
                <a:latin typeface="Arial"/>
                <a:cs typeface="Arial"/>
              </a:rPr>
              <a:t>Results-</a:t>
            </a:r>
            <a:endParaRPr lang="en-US" sz="3200" b="1" i="0">
              <a:solidFill>
                <a:srgbClr val="003466"/>
              </a:solidFill>
              <a:effectLst/>
              <a:latin typeface="Aptos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i="0">
                <a:solidFill>
                  <a:srgbClr val="003466"/>
                </a:solidFill>
                <a:effectLst/>
                <a:latin typeface="Aptos" panose="020B0004020202020204" pitchFamily="34" charset="0"/>
              </a:rPr>
              <a:t>Decrease in mass of a minimum of 15% when comparing the original parts to the topology optimized parts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3466"/>
                </a:solidFill>
                <a:latin typeface="Aptos" panose="020B0004020202020204" pitchFamily="34" charset="0"/>
              </a:rPr>
              <a:t>Printed part will have higher mass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3466"/>
                </a:solidFill>
                <a:latin typeface="Aptos" panose="020B0004020202020204" pitchFamily="34" charset="0"/>
              </a:rPr>
              <a:t>Computational results will provide an accurate weight reduction</a:t>
            </a:r>
            <a:endParaRPr lang="en-US" sz="2000">
              <a:solidFill>
                <a:srgbClr val="003466"/>
              </a:solidFill>
            </a:endParaRP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1470523-C970-83D6-3875-6B50D4EF2D14}"/>
              </a:ext>
            </a:extLst>
          </p:cNvPr>
          <p:cNvSpPr txBox="1">
            <a:spLocks/>
          </p:cNvSpPr>
          <p:nvPr/>
        </p:nvSpPr>
        <p:spPr>
          <a:xfrm>
            <a:off x="433465" y="4447713"/>
            <a:ext cx="2129625" cy="164085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200" b="1">
                <a:latin typeface="Arial"/>
                <a:cs typeface="Arial"/>
              </a:rPr>
              <a:t>Summary-</a:t>
            </a:r>
            <a:r>
              <a:rPr lang="en-US" sz="2200">
                <a:latin typeface="Arial"/>
                <a:cs typeface="Arial"/>
              </a:rPr>
              <a:t> </a:t>
            </a:r>
          </a:p>
          <a:p>
            <a:r>
              <a:rPr lang="en-US" sz="1800"/>
              <a:t>Determine the difference between the monetary costs and lead times</a:t>
            </a:r>
          </a:p>
          <a:p>
            <a:endParaRPr lang="en-US" sz="240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4F6DC1-D78F-2A6A-6A61-FF4BCBFEE3E1}"/>
              </a:ext>
            </a:extLst>
          </p:cNvPr>
          <p:cNvSpPr txBox="1"/>
          <p:nvPr/>
        </p:nvSpPr>
        <p:spPr>
          <a:xfrm>
            <a:off x="273570" y="4040111"/>
            <a:ext cx="6508971" cy="371317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0" indent="0">
              <a:buNone/>
            </a:pPr>
            <a:r>
              <a:rPr lang="en-US" sz="2000" b="1" u="sng">
                <a:latin typeface="Arial"/>
                <a:cs typeface="Arial"/>
              </a:rPr>
              <a:t>Experiment 2- Manufacturing Cost Analysis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07F51C-1A16-8CF9-8FB8-D278FE7A5425}"/>
              </a:ext>
            </a:extLst>
          </p:cNvPr>
          <p:cNvSpPr txBox="1"/>
          <p:nvPr/>
        </p:nvSpPr>
        <p:spPr>
          <a:xfrm>
            <a:off x="2665360" y="4447713"/>
            <a:ext cx="5953983" cy="1794504"/>
          </a:xfrm>
          <a:prstGeom prst="rect">
            <a:avLst/>
          </a:prstGeom>
          <a:noFill/>
        </p:spPr>
        <p:txBody>
          <a:bodyPr wrap="square">
            <a:normAutofit fontScale="70000" lnSpcReduction="20000"/>
          </a:bodyPr>
          <a:lstStyle/>
          <a:p>
            <a:pPr marL="0" indent="0">
              <a:buNone/>
            </a:pPr>
            <a:r>
              <a:rPr lang="en-US" sz="2900" b="1">
                <a:latin typeface="Arial"/>
                <a:cs typeface="Arial"/>
              </a:rPr>
              <a:t>Procedure-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Record the time and gas consumption for printing the parts.  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Record the height of the print in millimeters.  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Record the volume of material printed using </a:t>
            </a:r>
            <a:r>
              <a:rPr lang="en-US" sz="2000" err="1"/>
              <a:t>Netfabb</a:t>
            </a:r>
            <a:r>
              <a:rPr lang="en-US" sz="2000"/>
              <a:t> Premium. 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Convert the volume of material to mass of the metal powder used for the base plate and part model. 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Complete calculations to estimate the cost of the materials and argon consumption.  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Record the time it takes to go from a part model to the final part in hand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7A04D9-211D-80FE-839B-2DB83F83E65C}"/>
              </a:ext>
            </a:extLst>
          </p:cNvPr>
          <p:cNvSpPr txBox="1"/>
          <p:nvPr/>
        </p:nvSpPr>
        <p:spPr>
          <a:xfrm>
            <a:off x="8682361" y="4447712"/>
            <a:ext cx="3076173" cy="1640852"/>
          </a:xfrm>
          <a:prstGeom prst="rect">
            <a:avLst/>
          </a:prstGeom>
          <a:noFill/>
        </p:spPr>
        <p:txBody>
          <a:bodyPr wrap="square">
            <a:normAutofit fontScale="62500" lnSpcReduction="20000"/>
          </a:bodyPr>
          <a:lstStyle/>
          <a:p>
            <a:r>
              <a:rPr lang="en-US" sz="3200" b="1">
                <a:latin typeface="Arial"/>
                <a:cs typeface="Arial"/>
              </a:rPr>
              <a:t>Results-</a:t>
            </a:r>
            <a:endParaRPr lang="en-US" sz="3200" b="1" i="0">
              <a:solidFill>
                <a:srgbClr val="003466"/>
              </a:solidFill>
              <a:effectLst/>
              <a:latin typeface="Aptos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/>
              <a:t>Reduction in total cost (material cost) and lead time when comparing conventional manufacturing from additive manufacturing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/>
              <a:t>Below: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/>
              <a:t> $500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/>
              <a:t>14 days</a:t>
            </a:r>
            <a:endParaRPr lang="en-US" sz="2000">
              <a:solidFill>
                <a:srgbClr val="003466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2CF09C3-0A70-2A6F-0C4D-426C32CD3CA9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42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251692703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93D2F0-DFCB-6D77-7358-0C3323EB14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15AC74A-D188-6FAA-01F5-21B2958A3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" y="365125"/>
            <a:ext cx="10515600" cy="979013"/>
          </a:xfrm>
        </p:spPr>
        <p:txBody>
          <a:bodyPr>
            <a:normAutofit/>
          </a:bodyPr>
          <a:lstStyle/>
          <a:p>
            <a:r>
              <a:rPr lang="en-US" altLang="zh-CN">
                <a:latin typeface="Arial"/>
                <a:ea typeface="等线 Light"/>
                <a:cs typeface="Arial"/>
              </a:rPr>
              <a:t>Hip Exo Detailed Testing Plans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1055604-7762-96B0-AF6A-3E8EE0F7F9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3466" y="1964124"/>
            <a:ext cx="2909342" cy="192547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2400" b="1">
                <a:latin typeface="Arial"/>
                <a:cs typeface="Arial"/>
              </a:rPr>
              <a:t>Summary-</a:t>
            </a:r>
            <a:r>
              <a:rPr lang="en-US" sz="2400">
                <a:latin typeface="Arial"/>
                <a:cs typeface="Arial"/>
              </a:rPr>
              <a:t> </a:t>
            </a:r>
          </a:p>
          <a:p>
            <a:r>
              <a:rPr lang="en-US" sz="2000">
                <a:latin typeface="Arial"/>
                <a:cs typeface="Arial"/>
              </a:rPr>
              <a:t>Limited by timeline and testing fixtures</a:t>
            </a:r>
          </a:p>
          <a:p>
            <a:r>
              <a:rPr lang="en-US" sz="2000">
                <a:latin typeface="Arial"/>
                <a:cs typeface="Arial"/>
              </a:rPr>
              <a:t>Use software to validate safety factors under expected maximum loading scenario</a:t>
            </a:r>
          </a:p>
          <a:p>
            <a:endParaRPr lang="en-US" sz="24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671D82-55E6-1EE7-C033-96DA7ACCF35A}"/>
              </a:ext>
            </a:extLst>
          </p:cNvPr>
          <p:cNvSpPr txBox="1"/>
          <p:nvPr/>
        </p:nvSpPr>
        <p:spPr>
          <a:xfrm>
            <a:off x="273569" y="1564014"/>
            <a:ext cx="788675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b="1" u="sng">
                <a:latin typeface="Arial"/>
                <a:cs typeface="Arial"/>
              </a:rPr>
              <a:t>Experiment 3- Static Loading Analysis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B9342B-42F9-2644-D4ED-45940E03D37F}"/>
              </a:ext>
            </a:extLst>
          </p:cNvPr>
          <p:cNvSpPr txBox="1"/>
          <p:nvPr/>
        </p:nvSpPr>
        <p:spPr>
          <a:xfrm>
            <a:off x="3502703" y="1964124"/>
            <a:ext cx="5525888" cy="1925473"/>
          </a:xfrm>
          <a:prstGeom prst="rect">
            <a:avLst/>
          </a:prstGeom>
          <a:noFill/>
        </p:spPr>
        <p:txBody>
          <a:bodyPr wrap="square">
            <a:normAutofit fontScale="70000" lnSpcReduction="20000"/>
          </a:bodyPr>
          <a:lstStyle/>
          <a:p>
            <a:pPr marL="0" indent="0">
              <a:buNone/>
            </a:pPr>
            <a:r>
              <a:rPr lang="en-US" sz="2900" b="1">
                <a:latin typeface="Arial"/>
                <a:cs typeface="Arial"/>
              </a:rPr>
              <a:t>Procedure-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US" sz="2200"/>
              <a:t>Import topology optimized model back into </a:t>
            </a:r>
            <a:r>
              <a:rPr lang="en-US" sz="2200" err="1"/>
              <a:t>nTop</a:t>
            </a:r>
            <a:r>
              <a:rPr lang="en-US" sz="2200"/>
              <a:t> 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US" sz="2200"/>
              <a:t>Mesh the model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US" sz="2200"/>
              <a:t>Apply the 316L SS material model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US" sz="2200"/>
              <a:t>Apply all boundary and loading conditions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US" sz="2200"/>
              <a:t>Run the simulation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US" sz="2200"/>
              <a:t>Read and report the maximum stresses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US" sz="2200"/>
              <a:t>Calculate the factor of safety using the maximum stress of the result and the yield stress of the material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5E5A3F9-3148-9619-3D36-CE3D3F3FD101}"/>
              </a:ext>
            </a:extLst>
          </p:cNvPr>
          <p:cNvSpPr txBox="1"/>
          <p:nvPr/>
        </p:nvSpPr>
        <p:spPr>
          <a:xfrm>
            <a:off x="9090735" y="1964124"/>
            <a:ext cx="2827696" cy="1925473"/>
          </a:xfrm>
          <a:prstGeom prst="rect">
            <a:avLst/>
          </a:prstGeom>
          <a:noFill/>
        </p:spPr>
        <p:txBody>
          <a:bodyPr wrap="square">
            <a:normAutofit fontScale="85000" lnSpcReduction="10000"/>
          </a:bodyPr>
          <a:lstStyle/>
          <a:p>
            <a:r>
              <a:rPr lang="en-US" sz="2400" b="1">
                <a:latin typeface="Arial"/>
                <a:cs typeface="Arial"/>
              </a:rPr>
              <a:t>Results-</a:t>
            </a:r>
            <a:endParaRPr lang="en-US" sz="2400" b="1" i="0">
              <a:solidFill>
                <a:srgbClr val="003466"/>
              </a:solidFill>
              <a:effectLst/>
              <a:latin typeface="Aptos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i="0">
                <a:solidFill>
                  <a:srgbClr val="003466"/>
                </a:solidFill>
                <a:effectLst/>
                <a:latin typeface="Aptos" panose="020B0004020202020204" pitchFamily="34" charset="0"/>
              </a:rPr>
              <a:t>Based on static loading analysis: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3466"/>
                </a:solidFill>
                <a:latin typeface="Aptos" panose="020B0004020202020204" pitchFamily="34" charset="0"/>
              </a:rPr>
              <a:t>Safe use- minimum FOS of 2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3466"/>
                </a:solidFill>
                <a:latin typeface="Aptos" panose="020B0004020202020204" pitchFamily="34" charset="0"/>
              </a:rPr>
              <a:t>Durability- minimum FOS of 10</a:t>
            </a:r>
            <a:endParaRPr lang="en-US" sz="2000">
              <a:solidFill>
                <a:srgbClr val="003466"/>
              </a:solidFill>
            </a:endParaRP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656B941D-52FC-4F31-FD88-E1D6479BD96C}"/>
              </a:ext>
            </a:extLst>
          </p:cNvPr>
          <p:cNvSpPr txBox="1">
            <a:spLocks/>
          </p:cNvSpPr>
          <p:nvPr/>
        </p:nvSpPr>
        <p:spPr>
          <a:xfrm>
            <a:off x="433466" y="4181384"/>
            <a:ext cx="2534637" cy="179885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200" b="1">
                <a:latin typeface="Arial"/>
                <a:cs typeface="Arial"/>
              </a:rPr>
              <a:t>Summary-</a:t>
            </a:r>
            <a:r>
              <a:rPr lang="en-US" sz="2200">
                <a:latin typeface="Arial"/>
                <a:cs typeface="Arial"/>
              </a:rPr>
              <a:t> </a:t>
            </a:r>
          </a:p>
          <a:p>
            <a:r>
              <a:rPr lang="en-US" sz="1800"/>
              <a:t>Evaluate parts’ ability to withstand the expected loading conditions under a light number of cycles</a:t>
            </a:r>
            <a:endParaRPr lang="en-US" sz="180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F16459-01EB-2375-D578-57F838A8809C}"/>
              </a:ext>
            </a:extLst>
          </p:cNvPr>
          <p:cNvSpPr txBox="1"/>
          <p:nvPr/>
        </p:nvSpPr>
        <p:spPr>
          <a:xfrm>
            <a:off x="273569" y="3766486"/>
            <a:ext cx="7450704" cy="5232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marL="0" indent="0">
              <a:buNone/>
            </a:pPr>
            <a:r>
              <a:rPr lang="en-US" sz="2000" b="1" u="sng">
                <a:latin typeface="Arial"/>
                <a:cs typeface="Arial"/>
              </a:rPr>
              <a:t>Experiment 4- Exoskeleton Walk Test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F0E721-24EA-14BD-F826-BE05553A8788}"/>
              </a:ext>
            </a:extLst>
          </p:cNvPr>
          <p:cNvSpPr txBox="1"/>
          <p:nvPr/>
        </p:nvSpPr>
        <p:spPr>
          <a:xfrm>
            <a:off x="2968102" y="4181384"/>
            <a:ext cx="6255796" cy="2068496"/>
          </a:xfrm>
          <a:prstGeom prst="rect">
            <a:avLst/>
          </a:prstGeom>
          <a:noFill/>
        </p:spPr>
        <p:txBody>
          <a:bodyPr wrap="square">
            <a:normAutofit fontScale="70000" lnSpcReduction="20000"/>
          </a:bodyPr>
          <a:lstStyle/>
          <a:p>
            <a:pPr marL="0" indent="0">
              <a:buNone/>
            </a:pPr>
            <a:r>
              <a:rPr lang="en-US" sz="2900" b="1">
                <a:latin typeface="Arial"/>
                <a:cs typeface="Arial"/>
              </a:rPr>
              <a:t>Procedure-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Disassemble one side of the hip exoskeleton to remove the hip abduction bracket 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Install the topology optimized hip abduction bracket on the exoskeleton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Power up the exoskeleton, complete calibration protocols, and set a torque setpoint of 9Nm 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Complete walking overground throughout the LRC and outside on south campus of NAU.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Complete treadmill walking at 1.25m/s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US" sz="2000"/>
              <a:t>Record all observations throughout the walk test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E7658B-9503-5F7E-EFEC-2D47DEAC021C}"/>
              </a:ext>
            </a:extLst>
          </p:cNvPr>
          <p:cNvSpPr txBox="1"/>
          <p:nvPr/>
        </p:nvSpPr>
        <p:spPr>
          <a:xfrm>
            <a:off x="9090734" y="4289706"/>
            <a:ext cx="2827695" cy="1798859"/>
          </a:xfrm>
          <a:prstGeom prst="rect">
            <a:avLst/>
          </a:prstGeom>
          <a:noFill/>
        </p:spPr>
        <p:txBody>
          <a:bodyPr wrap="square">
            <a:normAutofit fontScale="92500"/>
          </a:bodyPr>
          <a:lstStyle/>
          <a:p>
            <a:r>
              <a:rPr lang="en-US" sz="2200" b="1">
                <a:latin typeface="Arial"/>
                <a:cs typeface="Arial"/>
              </a:rPr>
              <a:t>Results-</a:t>
            </a:r>
            <a:endParaRPr lang="en-US" sz="2200" b="1" i="0">
              <a:solidFill>
                <a:srgbClr val="003466"/>
              </a:solidFill>
              <a:effectLst/>
              <a:latin typeface="Aptos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verification of hinge function for multiple walking conditions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stable operation of the topology optimized hinge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rgbClr val="003466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DFECF79-56BC-6BC9-9C6A-3CC190726F7E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>
                <a:latin typeface="Calibri"/>
                <a:ea typeface="Calibri"/>
                <a:cs typeface="Arial"/>
              </a:rPr>
              <a:t>Riley, 43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323297099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B1B07-5FAF-5BC4-6640-B597674A9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96893BC-51F0-B376-643A-6BFDB8FC2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>
                <a:latin typeface="Arial"/>
                <a:ea typeface="等线 Light"/>
                <a:cs typeface="Arial"/>
              </a:rPr>
              <a:t>Steering Knuckle Detailed Testing Plans</a:t>
            </a:r>
            <a:endParaRPr lang="zh-CN" b="0">
              <a:solidFill>
                <a:srgbClr val="000000"/>
              </a:solidFill>
              <a:latin typeface="Arial"/>
              <a:ea typeface="等线 Light"/>
              <a:cs typeface="Arial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AE19EDF-E16B-92E6-29E8-AFC2C1AE2C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254" y="1801050"/>
            <a:ext cx="2638293" cy="173697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zh-CN" sz="2000" b="1">
                <a:latin typeface="等线"/>
                <a:ea typeface="等线"/>
                <a:cs typeface="Arial"/>
              </a:rPr>
              <a:t>Summary</a:t>
            </a:r>
            <a:r>
              <a:rPr lang="zh-CN" sz="2000">
                <a:latin typeface="等线"/>
                <a:ea typeface="等线"/>
                <a:cs typeface="Arial"/>
              </a:rPr>
              <a:t>-</a:t>
            </a:r>
            <a:br>
              <a:rPr lang="zh-CN" sz="2000">
                <a:latin typeface="等线"/>
                <a:ea typeface="等线"/>
              </a:rPr>
            </a:br>
            <a:r>
              <a:rPr lang="zh-CN" sz="2000">
                <a:latin typeface="等线"/>
                <a:ea typeface="等线"/>
                <a:cs typeface="Arial"/>
              </a:rPr>
              <a:t> </a:t>
            </a:r>
            <a:r>
              <a:rPr lang="en-US" altLang="zh-CN" sz="2000">
                <a:latin typeface="Arial"/>
                <a:ea typeface="等线"/>
                <a:cs typeface="Arial"/>
              </a:rPr>
              <a:t>•</a:t>
            </a:r>
            <a:r>
              <a:rPr lang="zh-CN" sz="1400">
                <a:latin typeface="等线"/>
                <a:ea typeface="等线"/>
                <a:cs typeface="Arial"/>
              </a:rPr>
              <a:t> Verify that the final steering knuckle meets the weight requirement</a:t>
            </a:r>
            <a:br>
              <a:rPr lang="zh-CN" sz="1400">
                <a:latin typeface="等线"/>
                <a:ea typeface="等线"/>
              </a:rPr>
            </a:br>
            <a:r>
              <a:rPr lang="zh-CN" sz="1400">
                <a:latin typeface="等线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•</a:t>
            </a:r>
            <a:r>
              <a:rPr lang="zh-CN" sz="1400">
                <a:latin typeface="等线"/>
                <a:ea typeface="等线"/>
                <a:cs typeface="Arial"/>
              </a:rPr>
              <a:t> Evaluate lightweight performance for the RC car suspension and steering system</a:t>
            </a:r>
            <a:endParaRPr lang="zh-CN" altLang="en-US" sz="1400">
              <a:latin typeface="等线"/>
              <a:ea typeface="等线"/>
              <a:cs typeface="Arial"/>
            </a:endParaRP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76698FFF-D80A-BE17-C372-CDC6989081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45571" y="1910849"/>
            <a:ext cx="3657603" cy="286386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0"/>
              </a:lnSpc>
              <a:buNone/>
            </a:pPr>
            <a:r>
              <a:rPr lang="zh-CN" sz="1600" b="1">
                <a:latin typeface="Arial"/>
                <a:ea typeface="等线"/>
                <a:cs typeface="Arial"/>
              </a:rPr>
              <a:t>Procedure-</a:t>
            </a:r>
            <a:endParaRPr lang="zh-CN" altLang="en-US" sz="1600">
              <a:latin typeface="Arial"/>
              <a:ea typeface="等线"/>
              <a:cs typeface="Arial"/>
            </a:endParaRPr>
          </a:p>
          <a:p>
            <a:pPr marL="171450" indent="-171450">
              <a:lnSpc>
                <a:spcPct val="0"/>
              </a:lnSpc>
            </a:pPr>
            <a:r>
              <a:rPr lang="zh-CN" sz="1200">
                <a:latin typeface="Arial"/>
                <a:ea typeface="等线"/>
                <a:cs typeface="Arial"/>
              </a:rPr>
              <a:t>Place the digital scale on a level surface </a:t>
            </a:r>
          </a:p>
          <a:p>
            <a:pPr marL="171450" indent="-171450">
              <a:lnSpc>
                <a:spcPct val="0"/>
              </a:lnSpc>
            </a:pPr>
            <a:r>
              <a:rPr lang="zh-CN" sz="1200">
                <a:latin typeface="Arial"/>
                <a:ea typeface="等线"/>
                <a:cs typeface="Arial"/>
              </a:rPr>
              <a:t>Turn on the scale and zero it properly </a:t>
            </a:r>
          </a:p>
          <a:p>
            <a:pPr marL="171450" indent="-171450">
              <a:lnSpc>
                <a:spcPct val="0"/>
              </a:lnSpc>
            </a:pPr>
            <a:r>
              <a:rPr lang="zh-CN" sz="1200">
                <a:latin typeface="Arial"/>
                <a:ea typeface="等线"/>
                <a:cs typeface="Arial"/>
              </a:rPr>
              <a:t>Clean the steering knuckle before measurement </a:t>
            </a:r>
          </a:p>
          <a:p>
            <a:pPr marL="171450" indent="-171450">
              <a:lnSpc>
                <a:spcPct val="0"/>
              </a:lnSpc>
            </a:pPr>
            <a:r>
              <a:rPr lang="zh-CN" sz="1200">
                <a:latin typeface="Arial"/>
                <a:ea typeface="等线"/>
                <a:cs typeface="Arial"/>
              </a:rPr>
              <a:t>Place the finished steering knuckle on the scale </a:t>
            </a:r>
          </a:p>
          <a:p>
            <a:pPr marL="171450" indent="-171450">
              <a:lnSpc>
                <a:spcPct val="0"/>
              </a:lnSpc>
            </a:pPr>
            <a:r>
              <a:rPr lang="zh-CN" sz="1200">
                <a:latin typeface="Arial"/>
                <a:ea typeface="等线"/>
                <a:cs typeface="Arial"/>
              </a:rPr>
              <a:t>Record the mass in grams </a:t>
            </a:r>
          </a:p>
          <a:p>
            <a:pPr marL="171450" indent="-171450">
              <a:lnSpc>
                <a:spcPct val="0"/>
              </a:lnSpc>
            </a:pPr>
            <a:r>
              <a:rPr lang="zh-CN" sz="1200">
                <a:latin typeface="Arial"/>
                <a:ea typeface="等线"/>
                <a:cs typeface="Arial"/>
              </a:rPr>
              <a:t>Repeat the measurement three times </a:t>
            </a:r>
            <a:endParaRPr lang="zh-CN" sz="1200">
              <a:ea typeface="等线"/>
            </a:endParaRPr>
          </a:p>
          <a:p>
            <a:pPr marL="171450" indent="-171450">
              <a:lnSpc>
                <a:spcPct val="0"/>
              </a:lnSpc>
            </a:pPr>
            <a:r>
              <a:rPr lang="zh-CN" sz="1200">
                <a:latin typeface="Arial"/>
                <a:ea typeface="等线"/>
                <a:cs typeface="Arial"/>
              </a:rPr>
              <a:t>Calculate the average mass </a:t>
            </a:r>
          </a:p>
          <a:p>
            <a:pPr marL="171450" indent="-171450">
              <a:lnSpc>
                <a:spcPct val="0"/>
              </a:lnSpc>
            </a:pPr>
            <a:r>
              <a:rPr lang="zh-CN" sz="1200">
                <a:latin typeface="Arial"/>
                <a:ea typeface="等线"/>
                <a:cs typeface="Arial"/>
              </a:rPr>
              <a:t>Compare the average value to the</a:t>
            </a:r>
            <a:r>
              <a:rPr lang="zh-CN" altLang="en-US" sz="1200">
                <a:latin typeface="Arial"/>
                <a:ea typeface="等线"/>
                <a:cs typeface="Arial"/>
              </a:rPr>
              <a:t> </a:t>
            </a:r>
            <a:r>
              <a:rPr lang="en-US" altLang="en-US" sz="1200">
                <a:latin typeface="Arial"/>
                <a:ea typeface="等线"/>
                <a:cs typeface="Arial"/>
              </a:rPr>
              <a:t>20</a:t>
            </a:r>
            <a:r>
              <a:rPr lang="zh-CN" sz="1200">
                <a:latin typeface="Arial"/>
                <a:ea typeface="等线"/>
                <a:cs typeface="Arial"/>
              </a:rPr>
              <a:t> g target</a:t>
            </a:r>
          </a:p>
          <a:p>
            <a:endParaRPr lang="zh-CN" altLang="en-US" sz="1600">
              <a:ea typeface="等线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08DC41A2-8817-0C4A-4EEE-BB11F508AAD7}"/>
              </a:ext>
            </a:extLst>
          </p:cNvPr>
          <p:cNvSpPr txBox="1"/>
          <p:nvPr/>
        </p:nvSpPr>
        <p:spPr>
          <a:xfrm>
            <a:off x="-57672" y="1453543"/>
            <a:ext cx="405539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CN" sz="2000" b="1" u="sng">
                <a:ea typeface="+mn-lt"/>
                <a:cs typeface="+mn-lt"/>
              </a:rPr>
              <a:t>Experiment 1 – Mass Measurement</a:t>
            </a:r>
            <a:endParaRPr lang="zh-CN" sz="2000" b="1" u="sng">
              <a:ea typeface="等线"/>
              <a:cs typeface="Calibri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857D3391-6D15-E27C-69B4-69F4640D42BF}"/>
              </a:ext>
            </a:extLst>
          </p:cNvPr>
          <p:cNvSpPr txBox="1"/>
          <p:nvPr/>
        </p:nvSpPr>
        <p:spPr>
          <a:xfrm>
            <a:off x="7220554" y="1454127"/>
            <a:ext cx="284433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CN" sz="1600" b="1">
                <a:ea typeface="+mn-lt"/>
                <a:cs typeface="+mn-lt"/>
              </a:rPr>
              <a:t>Results-</a:t>
            </a:r>
            <a:br>
              <a:rPr lang="zh-CN" sz="1600" b="1">
                <a:ea typeface="+mn-lt"/>
                <a:cs typeface="+mn-lt"/>
              </a:rPr>
            </a:br>
            <a:r>
              <a:rPr lang="zh-CN" sz="1600" b="1">
                <a:ea typeface="+mn-lt"/>
                <a:cs typeface="+mn-lt"/>
              </a:rPr>
              <a:t> •</a:t>
            </a:r>
            <a:r>
              <a:rPr lang="zh-CN" sz="1600">
                <a:ea typeface="+mn-lt"/>
                <a:cs typeface="+mn-lt"/>
              </a:rPr>
              <a:t> Average mass should be less than </a:t>
            </a:r>
            <a:r>
              <a:rPr lang="en-US" altLang="zh-CN" sz="1600">
                <a:ea typeface="+mn-lt"/>
                <a:cs typeface="+mn-lt"/>
              </a:rPr>
              <a:t>2</a:t>
            </a:r>
            <a:r>
              <a:rPr lang="zh-CN" sz="1600">
                <a:ea typeface="+mn-lt"/>
                <a:cs typeface="+mn-lt"/>
              </a:rPr>
              <a:t>0 g</a:t>
            </a:r>
            <a:br>
              <a:rPr lang="zh-CN" sz="1600">
                <a:ea typeface="+mn-lt"/>
                <a:cs typeface="+mn-lt"/>
              </a:rPr>
            </a:br>
            <a:r>
              <a:rPr lang="zh-CN" sz="1600">
                <a:ea typeface="+mn-lt"/>
                <a:cs typeface="+mn-lt"/>
              </a:rPr>
              <a:t> • Confirms the lightweight requirement is satisfied</a:t>
            </a:r>
            <a:br>
              <a:rPr lang="zh-CN" sz="1600">
                <a:ea typeface="+mn-lt"/>
                <a:cs typeface="+mn-lt"/>
              </a:rPr>
            </a:br>
            <a:r>
              <a:rPr lang="zh-CN" sz="1600">
                <a:ea typeface="+mn-lt"/>
                <a:cs typeface="+mn-lt"/>
              </a:rPr>
              <a:t> • Supports ER1 and CR1</a:t>
            </a:r>
            <a:endParaRPr lang="zh-CN" sz="1600">
              <a:ea typeface="等线"/>
              <a:cs typeface="Calibri"/>
            </a:endParaRPr>
          </a:p>
        </p:txBody>
      </p:sp>
      <p:sp>
        <p:nvSpPr>
          <p:cNvPr id="8" name="内容占位符 2">
            <a:extLst>
              <a:ext uri="{FF2B5EF4-FFF2-40B4-BE49-F238E27FC236}">
                <a16:creationId xmlns:a16="http://schemas.microsoft.com/office/drawing/2014/main" id="{23221D20-0E45-A7C5-CE4A-A1BFC1B12211}"/>
              </a:ext>
            </a:extLst>
          </p:cNvPr>
          <p:cNvSpPr txBox="1">
            <a:spLocks/>
          </p:cNvSpPr>
          <p:nvPr/>
        </p:nvSpPr>
        <p:spPr>
          <a:xfrm>
            <a:off x="144205" y="4274426"/>
            <a:ext cx="2251047" cy="40854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zh-CN" sz="1600" b="1">
                <a:latin typeface="Arial"/>
                <a:ea typeface="等线"/>
                <a:cs typeface="Arial"/>
              </a:rPr>
              <a:t>Summary-</a:t>
            </a:r>
            <a:br>
              <a:rPr lang="zh-CN" sz="1600"/>
            </a:br>
            <a:r>
              <a:rPr lang="en-US" sz="1400">
                <a:latin typeface="Arial"/>
                <a:ea typeface="等线"/>
                <a:cs typeface="Arial"/>
              </a:rPr>
              <a:t>•</a:t>
            </a:r>
            <a:r>
              <a:rPr lang="zh-CN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Evaluate</a:t>
            </a:r>
            <a:r>
              <a:rPr lang="zh-CN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wh</a:t>
            </a:r>
            <a:r>
              <a:rPr lang="zh-CN" sz="1400">
                <a:latin typeface="Arial"/>
                <a:ea typeface="等线"/>
                <a:cs typeface="Arial"/>
              </a:rPr>
              <a:t>eth</a:t>
            </a:r>
            <a:r>
              <a:rPr lang="en-US" altLang="zh-CN" sz="1400">
                <a:latin typeface="Arial"/>
                <a:ea typeface="等线"/>
                <a:cs typeface="Arial"/>
              </a:rPr>
              <a:t>er</a:t>
            </a:r>
            <a:r>
              <a:rPr lang="zh-CN" sz="1400">
                <a:latin typeface="Arial"/>
                <a:ea typeface="等线"/>
                <a:cs typeface="Arial"/>
              </a:rPr>
              <a:t> the steering knuckle rem</a:t>
            </a:r>
            <a:r>
              <a:rPr lang="en-US" altLang="zh-CN" sz="1400">
                <a:latin typeface="Arial"/>
                <a:ea typeface="等线"/>
                <a:cs typeface="Arial"/>
              </a:rPr>
              <a:t>ai</a:t>
            </a:r>
            <a:r>
              <a:rPr lang="zh-CN" sz="1400">
                <a:latin typeface="Arial"/>
                <a:ea typeface="等线"/>
                <a:cs typeface="Arial"/>
              </a:rPr>
              <a:t>n</a:t>
            </a:r>
            <a:r>
              <a:rPr lang="en-US" altLang="zh-CN" sz="1400">
                <a:latin typeface="Arial"/>
                <a:ea typeface="等线"/>
                <a:cs typeface="Arial"/>
              </a:rPr>
              <a:t>s</a:t>
            </a:r>
            <a:r>
              <a:rPr lang="zh-CN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s</a:t>
            </a:r>
            <a:r>
              <a:rPr lang="zh-CN" sz="1400">
                <a:latin typeface="Arial"/>
                <a:ea typeface="等线"/>
                <a:cs typeface="Arial"/>
              </a:rPr>
              <a:t>ta</a:t>
            </a:r>
            <a:r>
              <a:rPr lang="en-US" altLang="zh-CN" sz="1400">
                <a:latin typeface="Arial"/>
                <a:ea typeface="等线"/>
                <a:cs typeface="Arial"/>
              </a:rPr>
              <a:t>b</a:t>
            </a:r>
            <a:r>
              <a:rPr lang="zh-CN" sz="1400">
                <a:latin typeface="Arial"/>
                <a:ea typeface="等线"/>
                <a:cs typeface="Arial"/>
              </a:rPr>
              <a:t>l</a:t>
            </a:r>
            <a:r>
              <a:rPr lang="en-US" altLang="zh-CN" sz="1400">
                <a:latin typeface="Arial"/>
                <a:ea typeface="等线"/>
                <a:cs typeface="Arial"/>
              </a:rPr>
              <a:t>e</a:t>
            </a:r>
            <a:r>
              <a:rPr lang="zh-CN" sz="1400">
                <a:latin typeface="Arial"/>
                <a:ea typeface="等线"/>
                <a:cs typeface="Arial"/>
              </a:rPr>
              <a:t> u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nder</a:t>
            </a:r>
            <a:r>
              <a:rPr lang="zh-CN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axi</a:t>
            </a:r>
            <a:r>
              <a:rPr lang="zh-CN" sz="1400">
                <a:latin typeface="Arial"/>
                <a:ea typeface="等线"/>
                <a:cs typeface="Arial"/>
              </a:rPr>
              <a:t>al </a:t>
            </a:r>
            <a:r>
              <a:rPr lang="en-US" altLang="zh-CN" sz="1400">
                <a:latin typeface="Arial"/>
                <a:ea typeface="等线"/>
                <a:cs typeface="Arial"/>
              </a:rPr>
              <a:t>load</a:t>
            </a:r>
            <a:r>
              <a:rPr lang="zh-CN" sz="1400">
                <a:latin typeface="Arial"/>
                <a:ea typeface="等线"/>
                <a:cs typeface="Arial"/>
              </a:rPr>
              <a:t>i</a:t>
            </a:r>
            <a:r>
              <a:rPr lang="en-US" altLang="zh-CN" sz="1400">
                <a:latin typeface="Arial"/>
                <a:ea typeface="等线"/>
                <a:cs typeface="Arial"/>
              </a:rPr>
              <a:t>n</a:t>
            </a:r>
            <a:r>
              <a:rPr lang="zh-CN" sz="1400">
                <a:latin typeface="Arial"/>
                <a:ea typeface="等线"/>
                <a:cs typeface="Arial"/>
              </a:rPr>
              <a:t>g</a:t>
            </a:r>
            <a:br>
              <a:rPr lang="zh-CN" sz="1400">
                <a:latin typeface="Arial"/>
                <a:ea typeface="等线"/>
                <a:cs typeface="Arial"/>
              </a:rPr>
            </a:br>
            <a:r>
              <a:rPr lang="zh-CN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•</a:t>
            </a:r>
            <a:r>
              <a:rPr lang="zh-CN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C</a:t>
            </a:r>
            <a:r>
              <a:rPr lang="zh-CN" sz="1400">
                <a:latin typeface="Arial"/>
                <a:ea typeface="等线"/>
                <a:cs typeface="Arial"/>
              </a:rPr>
              <a:t>he</a:t>
            </a:r>
            <a:r>
              <a:rPr lang="en-US" altLang="zh-CN" sz="1400">
                <a:latin typeface="Arial"/>
                <a:ea typeface="等线"/>
                <a:cs typeface="Arial"/>
              </a:rPr>
              <a:t>ck</a:t>
            </a:r>
            <a:r>
              <a:rPr lang="zh-CN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for</a:t>
            </a:r>
            <a:r>
              <a:rPr lang="zh-CN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cracking,</a:t>
            </a:r>
            <a:r>
              <a:rPr lang="zh-CN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yield</a:t>
            </a:r>
            <a:r>
              <a:rPr lang="zh-CN" sz="1400">
                <a:latin typeface="Arial"/>
                <a:ea typeface="等线"/>
                <a:cs typeface="Arial"/>
              </a:rPr>
              <a:t>i</a:t>
            </a:r>
            <a:r>
              <a:rPr lang="en-US" altLang="zh-CN" sz="1400">
                <a:latin typeface="Arial"/>
                <a:ea typeface="等线"/>
                <a:cs typeface="Arial"/>
              </a:rPr>
              <a:t>n</a:t>
            </a:r>
            <a:r>
              <a:rPr lang="zh-CN" sz="1400">
                <a:latin typeface="Arial"/>
                <a:ea typeface="等线"/>
                <a:cs typeface="Arial"/>
              </a:rPr>
              <a:t>g</a:t>
            </a:r>
            <a:r>
              <a:rPr lang="en-US" altLang="zh-CN" sz="1400">
                <a:latin typeface="Arial"/>
                <a:ea typeface="等线"/>
                <a:cs typeface="Arial"/>
              </a:rPr>
              <a:t>,</a:t>
            </a:r>
            <a:r>
              <a:rPr lang="zh-CN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or</a:t>
            </a:r>
            <a:r>
              <a:rPr lang="zh-CN" sz="1400">
                <a:latin typeface="Arial"/>
                <a:ea typeface="等线"/>
                <a:cs typeface="Arial"/>
              </a:rPr>
              <a:t> permane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nt</a:t>
            </a:r>
            <a:r>
              <a:rPr lang="zh-CN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de</a:t>
            </a:r>
            <a:r>
              <a:rPr lang="zh-CN" sz="1400">
                <a:latin typeface="Arial"/>
                <a:ea typeface="等线"/>
                <a:cs typeface="Arial"/>
              </a:rPr>
              <a:t>for</a:t>
            </a:r>
            <a:r>
              <a:rPr lang="en-US" altLang="zh-CN" sz="1400">
                <a:latin typeface="Arial"/>
                <a:ea typeface="等线"/>
                <a:cs typeface="Arial"/>
              </a:rPr>
              <a:t>m</a:t>
            </a:r>
            <a:r>
              <a:rPr lang="zh-CN" sz="1400">
                <a:latin typeface="Arial"/>
                <a:ea typeface="等线"/>
                <a:cs typeface="Arial"/>
              </a:rPr>
              <a:t>a</a:t>
            </a:r>
            <a:r>
              <a:rPr lang="en-US" altLang="zh-CN" sz="1400">
                <a:latin typeface="Arial"/>
                <a:ea typeface="等线"/>
                <a:cs typeface="Arial"/>
              </a:rPr>
              <a:t>t</a:t>
            </a:r>
            <a:r>
              <a:rPr lang="zh-CN" sz="1400">
                <a:latin typeface="Arial"/>
                <a:ea typeface="等线"/>
                <a:cs typeface="Arial"/>
              </a:rPr>
              <a:t>ion </a:t>
            </a:r>
            <a:r>
              <a:rPr lang="en-US" altLang="zh-CN" sz="1400">
                <a:latin typeface="Arial"/>
                <a:ea typeface="等线"/>
                <a:cs typeface="Arial"/>
              </a:rPr>
              <a:t>u</a:t>
            </a:r>
            <a:r>
              <a:rPr lang="zh-CN" sz="1400">
                <a:latin typeface="Arial"/>
                <a:ea typeface="等线"/>
                <a:cs typeface="Arial"/>
              </a:rPr>
              <a:t>nd</a:t>
            </a:r>
            <a:r>
              <a:rPr lang="en-US" altLang="zh-CN" sz="1400">
                <a:latin typeface="Arial"/>
                <a:ea typeface="等线"/>
                <a:cs typeface="Arial"/>
              </a:rPr>
              <a:t>er</a:t>
            </a:r>
            <a:r>
              <a:rPr lang="zh-CN" sz="1400">
                <a:latin typeface="Arial"/>
                <a:ea typeface="等线"/>
                <a:cs typeface="Arial"/>
              </a:rPr>
              <a:t> t</a:t>
            </a:r>
            <a:r>
              <a:rPr lang="en-US" altLang="zh-CN" sz="1400">
                <a:latin typeface="Arial"/>
                <a:ea typeface="等线"/>
                <a:cs typeface="Arial"/>
              </a:rPr>
              <a:t>h</a:t>
            </a:r>
            <a:r>
              <a:rPr lang="zh-CN" sz="1400">
                <a:latin typeface="Arial"/>
                <a:ea typeface="等线"/>
                <a:cs typeface="Arial"/>
              </a:rPr>
              <a:t>e </a:t>
            </a:r>
            <a:r>
              <a:rPr lang="en-US" altLang="zh-CN" sz="1400">
                <a:latin typeface="Arial"/>
                <a:ea typeface="等线"/>
                <a:cs typeface="Arial"/>
              </a:rPr>
              <a:t>d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s</a:t>
            </a:r>
            <a:r>
              <a:rPr lang="zh-CN" sz="1400">
                <a:latin typeface="Arial"/>
                <a:ea typeface="等线"/>
                <a:cs typeface="Arial"/>
              </a:rPr>
              <a:t>i</a:t>
            </a:r>
            <a:r>
              <a:rPr lang="en-US" altLang="zh-CN" sz="1400">
                <a:latin typeface="Arial"/>
                <a:ea typeface="等线"/>
                <a:cs typeface="Arial"/>
              </a:rPr>
              <a:t>g</a:t>
            </a:r>
            <a:r>
              <a:rPr lang="zh-CN" sz="1400">
                <a:latin typeface="Arial"/>
                <a:ea typeface="等线"/>
                <a:cs typeface="Arial"/>
              </a:rPr>
              <a:t>n </a:t>
            </a:r>
            <a:r>
              <a:rPr lang="en-US" altLang="zh-CN" sz="1400">
                <a:latin typeface="Arial"/>
                <a:ea typeface="等线"/>
                <a:cs typeface="Arial"/>
              </a:rPr>
              <a:t>load</a:t>
            </a:r>
            <a:endParaRPr lang="zh-CN" altLang="en-US" sz="1400">
              <a:latin typeface="Arial"/>
              <a:ea typeface="等线"/>
              <a:cs typeface="Arial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zh-CN" sz="2000">
              <a:latin typeface="Arial"/>
              <a:cs typeface="Arial"/>
            </a:endParaRPr>
          </a:p>
        </p:txBody>
      </p:sp>
      <p:sp>
        <p:nvSpPr>
          <p:cNvPr id="10" name="内容占位符 3">
            <a:extLst>
              <a:ext uri="{FF2B5EF4-FFF2-40B4-BE49-F238E27FC236}">
                <a16:creationId xmlns:a16="http://schemas.microsoft.com/office/drawing/2014/main" id="{16CC9693-DE23-2E2A-B4A5-6FBCA58C6735}"/>
              </a:ext>
            </a:extLst>
          </p:cNvPr>
          <p:cNvSpPr txBox="1">
            <a:spLocks/>
          </p:cNvSpPr>
          <p:nvPr/>
        </p:nvSpPr>
        <p:spPr>
          <a:xfrm>
            <a:off x="2458459" y="4234326"/>
            <a:ext cx="5181600" cy="426294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zh-CN" sz="1400" b="1">
                <a:latin typeface="Arial"/>
                <a:ea typeface="等线"/>
                <a:cs typeface="Arial"/>
              </a:rPr>
              <a:t>Procedure-</a:t>
            </a:r>
            <a:endParaRPr lang="zh-CN" altLang="en-US" sz="1400">
              <a:latin typeface="Arial"/>
              <a:ea typeface="等线"/>
              <a:cs typeface="Arial"/>
            </a:endParaRPr>
          </a:p>
          <a:p>
            <a:pPr>
              <a:lnSpc>
                <a:spcPct val="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Mount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the </a:t>
            </a:r>
            <a:r>
              <a:rPr lang="en-US" altLang="zh-CN" sz="1400">
                <a:latin typeface="Arial"/>
                <a:ea typeface="等线"/>
                <a:cs typeface="Arial"/>
              </a:rPr>
              <a:t>steer</a:t>
            </a:r>
            <a:r>
              <a:rPr lang="zh-CN" sz="1400">
                <a:latin typeface="Arial"/>
                <a:ea typeface="等线"/>
                <a:cs typeface="Arial"/>
              </a:rPr>
              <a:t>i</a:t>
            </a:r>
            <a:r>
              <a:rPr lang="en-US" altLang="zh-CN" sz="1400">
                <a:latin typeface="Arial"/>
                <a:ea typeface="等线"/>
                <a:cs typeface="Arial"/>
              </a:rPr>
              <a:t>n</a:t>
            </a:r>
            <a:r>
              <a:rPr lang="zh-CN" sz="1400">
                <a:latin typeface="Arial"/>
                <a:ea typeface="等线"/>
                <a:cs typeface="Arial"/>
              </a:rPr>
              <a:t>g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knu</a:t>
            </a:r>
            <a:r>
              <a:rPr lang="zh-CN" sz="1400">
                <a:latin typeface="Arial"/>
                <a:ea typeface="等线"/>
                <a:cs typeface="Arial"/>
              </a:rPr>
              <a:t>c</a:t>
            </a:r>
            <a:r>
              <a:rPr lang="en-US" altLang="zh-CN" sz="1400">
                <a:latin typeface="Arial"/>
                <a:ea typeface="等线"/>
                <a:cs typeface="Arial"/>
              </a:rPr>
              <a:t>k</a:t>
            </a:r>
            <a:r>
              <a:rPr lang="zh-CN" sz="1400">
                <a:latin typeface="Arial"/>
                <a:ea typeface="等线"/>
                <a:cs typeface="Arial"/>
              </a:rPr>
              <a:t>le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i</a:t>
            </a:r>
            <a:r>
              <a:rPr lang="zh-CN" sz="1400">
                <a:latin typeface="Arial"/>
                <a:ea typeface="等线"/>
                <a:cs typeface="Arial"/>
              </a:rPr>
              <a:t>n a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repres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ntati</a:t>
            </a:r>
            <a:r>
              <a:rPr lang="zh-CN" sz="1400">
                <a:latin typeface="Arial"/>
                <a:ea typeface="等线"/>
                <a:cs typeface="Arial"/>
              </a:rPr>
              <a:t>ve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te</a:t>
            </a:r>
            <a:r>
              <a:rPr lang="zh-CN" sz="1400">
                <a:latin typeface="Arial"/>
                <a:ea typeface="等线"/>
                <a:cs typeface="Arial"/>
              </a:rPr>
              <a:t>s</a:t>
            </a:r>
            <a:r>
              <a:rPr lang="en-US" altLang="zh-CN" sz="1400">
                <a:latin typeface="Arial"/>
                <a:ea typeface="等线"/>
                <a:cs typeface="Arial"/>
              </a:rPr>
              <a:t>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fixt</a:t>
            </a:r>
            <a:r>
              <a:rPr lang="zh-CN" sz="1400">
                <a:latin typeface="Arial"/>
                <a:ea typeface="等线"/>
                <a:cs typeface="Arial"/>
              </a:rPr>
              <a:t>ure </a:t>
            </a:r>
          </a:p>
          <a:p>
            <a:pPr>
              <a:lnSpc>
                <a:spcPct val="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Alig</a:t>
            </a:r>
            <a:r>
              <a:rPr lang="zh-CN" sz="1400">
                <a:latin typeface="Arial"/>
                <a:ea typeface="等线"/>
                <a:cs typeface="Arial"/>
              </a:rPr>
              <a:t>n the a</a:t>
            </a:r>
            <a:r>
              <a:rPr lang="en-US" altLang="zh-CN" sz="1400">
                <a:latin typeface="Arial"/>
                <a:ea typeface="等线"/>
                <a:cs typeface="Arial"/>
              </a:rPr>
              <a:t>pp</a:t>
            </a:r>
            <a:r>
              <a:rPr lang="zh-CN" sz="1400">
                <a:latin typeface="Arial"/>
                <a:ea typeface="等线"/>
                <a:cs typeface="Arial"/>
              </a:rPr>
              <a:t>l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i</a:t>
            </a:r>
            <a:r>
              <a:rPr lang="zh-CN" sz="1400">
                <a:latin typeface="Arial"/>
                <a:ea typeface="等线"/>
                <a:cs typeface="Arial"/>
              </a:rPr>
              <a:t>ed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forc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w</a:t>
            </a:r>
            <a:r>
              <a:rPr lang="zh-CN" sz="1400">
                <a:latin typeface="Arial"/>
                <a:ea typeface="等线"/>
                <a:cs typeface="Arial"/>
              </a:rPr>
              <a:t>it</a:t>
            </a:r>
            <a:r>
              <a:rPr lang="en-US" altLang="zh-CN" sz="1400">
                <a:latin typeface="Arial"/>
                <a:ea typeface="等线"/>
                <a:cs typeface="Arial"/>
              </a:rPr>
              <a:t>h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th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axia</a:t>
            </a:r>
            <a:r>
              <a:rPr lang="zh-CN" sz="1400">
                <a:latin typeface="Arial"/>
                <a:ea typeface="等线"/>
                <a:cs typeface="Arial"/>
              </a:rPr>
              <a:t>l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l</a:t>
            </a:r>
            <a:r>
              <a:rPr lang="en-US" altLang="zh-CN" sz="1400">
                <a:latin typeface="Arial"/>
                <a:ea typeface="等线"/>
                <a:cs typeface="Arial"/>
              </a:rPr>
              <a:t>o</a:t>
            </a:r>
            <a:r>
              <a:rPr lang="zh-CN" sz="1400">
                <a:latin typeface="Arial"/>
                <a:ea typeface="等线"/>
                <a:cs typeface="Arial"/>
              </a:rPr>
              <a:t>a</a:t>
            </a:r>
            <a:r>
              <a:rPr lang="en-US" altLang="zh-CN" sz="1400">
                <a:latin typeface="Arial"/>
                <a:ea typeface="等线"/>
                <a:cs typeface="Arial"/>
              </a:rPr>
              <a:t>di</a:t>
            </a:r>
            <a:r>
              <a:rPr lang="zh-CN" sz="1400">
                <a:latin typeface="Arial"/>
                <a:ea typeface="等线"/>
                <a:cs typeface="Arial"/>
              </a:rPr>
              <a:t>n</a:t>
            </a:r>
            <a:r>
              <a:rPr lang="en-US" altLang="zh-CN" sz="1400">
                <a:latin typeface="Arial"/>
                <a:ea typeface="等线"/>
                <a:cs typeface="Arial"/>
              </a:rPr>
              <a:t>g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dir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c</a:t>
            </a:r>
            <a:r>
              <a:rPr lang="zh-CN" sz="1400">
                <a:latin typeface="Arial"/>
                <a:ea typeface="等线"/>
                <a:cs typeface="Arial"/>
              </a:rPr>
              <a:t>ti</a:t>
            </a:r>
            <a:r>
              <a:rPr lang="en-US" altLang="zh-CN" sz="1400">
                <a:latin typeface="Arial"/>
                <a:ea typeface="等线"/>
                <a:cs typeface="Arial"/>
              </a:rPr>
              <a:t>o</a:t>
            </a:r>
            <a:r>
              <a:rPr lang="zh-CN" sz="1400">
                <a:latin typeface="Arial"/>
                <a:ea typeface="等线"/>
                <a:cs typeface="Arial"/>
              </a:rPr>
              <a:t>n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endParaRPr lang="zh-CN" altLang="en-US" sz="1400">
              <a:ea typeface="等线"/>
            </a:endParaRPr>
          </a:p>
          <a:p>
            <a:pPr>
              <a:lnSpc>
                <a:spcPct val="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Z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ro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th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for</a:t>
            </a:r>
            <a:r>
              <a:rPr lang="en-US" altLang="zh-CN" sz="1400">
                <a:latin typeface="Arial"/>
                <a:ea typeface="等线"/>
                <a:cs typeface="Arial"/>
              </a:rPr>
              <a:t>c</a:t>
            </a:r>
            <a:r>
              <a:rPr lang="zh-CN" sz="1400">
                <a:latin typeface="Arial"/>
                <a:ea typeface="等线"/>
                <a:cs typeface="Arial"/>
              </a:rPr>
              <a:t>e </a:t>
            </a:r>
            <a:r>
              <a:rPr lang="en-US" altLang="zh-CN" sz="1400">
                <a:latin typeface="Arial"/>
                <a:ea typeface="等线"/>
                <a:cs typeface="Arial"/>
              </a:rPr>
              <a:t>g</a:t>
            </a:r>
            <a:r>
              <a:rPr lang="zh-CN" sz="1400">
                <a:latin typeface="Arial"/>
                <a:ea typeface="等线"/>
                <a:cs typeface="Arial"/>
              </a:rPr>
              <a:t>au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ge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o</a:t>
            </a:r>
            <a:r>
              <a:rPr lang="zh-CN" sz="1400">
                <a:latin typeface="Arial"/>
                <a:ea typeface="等线"/>
                <a:cs typeface="Arial"/>
              </a:rPr>
              <a:t>r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t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sting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machin</a:t>
            </a:r>
            <a:r>
              <a:rPr lang="en-US" altLang="zh-CN" sz="1400">
                <a:latin typeface="Arial"/>
                <a:ea typeface="等线"/>
                <a:cs typeface="Arial"/>
              </a:rPr>
              <a:t>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endParaRPr lang="zh-CN" altLang="en-US" sz="1400">
              <a:ea typeface="等线"/>
            </a:endParaRPr>
          </a:p>
          <a:p>
            <a:pPr>
              <a:lnSpc>
                <a:spcPct val="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Apply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t</a:t>
            </a:r>
            <a:r>
              <a:rPr lang="zh-CN" sz="1400">
                <a:latin typeface="Arial"/>
                <a:ea typeface="等线"/>
                <a:cs typeface="Arial"/>
              </a:rPr>
              <a:t>he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loa</a:t>
            </a:r>
            <a:r>
              <a:rPr lang="zh-CN" sz="1400">
                <a:latin typeface="Arial"/>
                <a:ea typeface="等线"/>
                <a:cs typeface="Arial"/>
              </a:rPr>
              <a:t>d </a:t>
            </a:r>
            <a:r>
              <a:rPr lang="en-US" altLang="zh-CN" sz="1400">
                <a:latin typeface="Arial"/>
                <a:ea typeface="等线"/>
                <a:cs typeface="Arial"/>
              </a:rPr>
              <a:t>g</a:t>
            </a:r>
            <a:r>
              <a:rPr lang="zh-CN" sz="1400">
                <a:latin typeface="Arial"/>
                <a:ea typeface="等线"/>
                <a:cs typeface="Arial"/>
              </a:rPr>
              <a:t>r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adually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in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i</a:t>
            </a:r>
            <a:r>
              <a:rPr lang="zh-CN" sz="1400">
                <a:latin typeface="Arial"/>
                <a:ea typeface="等线"/>
                <a:cs typeface="Arial"/>
              </a:rPr>
              <a:t>nc</a:t>
            </a:r>
            <a:r>
              <a:rPr lang="en-US" altLang="zh-CN" sz="1400">
                <a:latin typeface="Arial"/>
                <a:ea typeface="等线"/>
                <a:cs typeface="Arial"/>
              </a:rPr>
              <a:t>rem</a:t>
            </a:r>
            <a:r>
              <a:rPr lang="zh-CN" sz="1400">
                <a:latin typeface="Arial"/>
                <a:ea typeface="等线"/>
                <a:cs typeface="Arial"/>
              </a:rPr>
              <a:t>ents </a:t>
            </a:r>
            <a:endParaRPr lang="zh-CN" sz="1400">
              <a:ea typeface="等线"/>
            </a:endParaRPr>
          </a:p>
          <a:p>
            <a:pPr>
              <a:lnSpc>
                <a:spcPct val="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In</a:t>
            </a:r>
            <a:r>
              <a:rPr lang="zh-CN" sz="1400">
                <a:latin typeface="Arial"/>
                <a:ea typeface="等线"/>
                <a:cs typeface="Arial"/>
              </a:rPr>
              <a:t>crease the </a:t>
            </a:r>
            <a:r>
              <a:rPr lang="en-US" altLang="zh-CN" sz="1400">
                <a:latin typeface="Arial"/>
                <a:ea typeface="等线"/>
                <a:cs typeface="Arial"/>
              </a:rPr>
              <a:t>lo</a:t>
            </a:r>
            <a:r>
              <a:rPr lang="zh-CN" sz="1400">
                <a:latin typeface="Arial"/>
                <a:ea typeface="等线"/>
                <a:cs typeface="Arial"/>
              </a:rPr>
              <a:t>a</a:t>
            </a:r>
            <a:r>
              <a:rPr lang="en-US" altLang="zh-CN" sz="1400">
                <a:latin typeface="Arial"/>
                <a:ea typeface="等线"/>
                <a:cs typeface="Arial"/>
              </a:rPr>
              <a:t>d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unt</a:t>
            </a:r>
            <a:r>
              <a:rPr lang="en-US" altLang="zh-CN" sz="1400">
                <a:latin typeface="Arial"/>
                <a:ea typeface="等线"/>
                <a:cs typeface="Arial"/>
              </a:rPr>
              <a:t>il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i</a:t>
            </a:r>
            <a:r>
              <a:rPr lang="zh-CN" sz="1400">
                <a:latin typeface="Arial"/>
                <a:ea typeface="等线"/>
                <a:cs typeface="Arial"/>
              </a:rPr>
              <a:t>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reac</a:t>
            </a:r>
            <a:r>
              <a:rPr lang="zh-CN" sz="1400">
                <a:latin typeface="Arial"/>
                <a:ea typeface="等线"/>
                <a:cs typeface="Arial"/>
              </a:rPr>
              <a:t>h</a:t>
            </a:r>
            <a:r>
              <a:rPr lang="en-US" altLang="zh-CN" sz="1400">
                <a:latin typeface="Arial"/>
                <a:ea typeface="等线"/>
                <a:cs typeface="Arial"/>
              </a:rPr>
              <a:t>es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60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N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endParaRPr lang="zh-CN" altLang="en-US" sz="1400">
              <a:ea typeface="等线"/>
            </a:endParaRPr>
          </a:p>
          <a:p>
            <a:pPr>
              <a:lnSpc>
                <a:spcPct val="0"/>
              </a:lnSpc>
            </a:pPr>
            <a:r>
              <a:rPr lang="en-US" altLang="zh-CN" sz="1400" err="1">
                <a:latin typeface="Arial"/>
                <a:ea typeface="等线"/>
                <a:cs typeface="Arial"/>
              </a:rPr>
              <a:t>Obse</a:t>
            </a:r>
            <a:r>
              <a:rPr lang="zh-CN" sz="1400">
                <a:latin typeface="Arial"/>
                <a:ea typeface="等线"/>
                <a:cs typeface="Arial"/>
              </a:rPr>
              <a:t>r</a:t>
            </a:r>
            <a:r>
              <a:rPr lang="en-US" altLang="zh-CN" sz="1400">
                <a:latin typeface="Arial"/>
                <a:ea typeface="等线"/>
                <a:cs typeface="Arial"/>
              </a:rPr>
              <a:t>v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d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forma</a:t>
            </a:r>
            <a:r>
              <a:rPr lang="zh-CN" sz="1400">
                <a:latin typeface="Arial"/>
                <a:ea typeface="等线"/>
                <a:cs typeface="Arial"/>
              </a:rPr>
              <a:t>ti</a:t>
            </a:r>
            <a:r>
              <a:rPr lang="en-US" altLang="zh-CN" sz="1400">
                <a:latin typeface="Arial"/>
                <a:ea typeface="等线"/>
                <a:cs typeface="Arial"/>
              </a:rPr>
              <a:t>on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or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cr</a:t>
            </a:r>
            <a:r>
              <a:rPr lang="zh-CN" sz="1400">
                <a:latin typeface="Arial"/>
                <a:ea typeface="等线"/>
                <a:cs typeface="Arial"/>
              </a:rPr>
              <a:t>ac</a:t>
            </a:r>
            <a:r>
              <a:rPr lang="en-US" altLang="zh-CN" sz="1400">
                <a:latin typeface="Arial"/>
                <a:ea typeface="等线"/>
                <a:cs typeface="Arial"/>
              </a:rPr>
              <a:t>king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d</a:t>
            </a:r>
            <a:r>
              <a:rPr lang="zh-CN" sz="1400">
                <a:latin typeface="Arial"/>
                <a:ea typeface="等线"/>
                <a:cs typeface="Arial"/>
              </a:rPr>
              <a:t>u</a:t>
            </a:r>
            <a:r>
              <a:rPr lang="en-US" altLang="zh-CN" sz="1400">
                <a:latin typeface="Arial"/>
                <a:ea typeface="等线"/>
                <a:cs typeface="Arial"/>
              </a:rPr>
              <a:t>ring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l</a:t>
            </a:r>
            <a:r>
              <a:rPr lang="en-US" altLang="zh-CN" sz="1400">
                <a:latin typeface="Arial"/>
                <a:ea typeface="等线"/>
                <a:cs typeface="Arial"/>
              </a:rPr>
              <a:t>o</a:t>
            </a:r>
            <a:r>
              <a:rPr lang="zh-CN" sz="1400">
                <a:latin typeface="Arial"/>
                <a:ea typeface="等线"/>
                <a:cs typeface="Arial"/>
              </a:rPr>
              <a:t>a</a:t>
            </a:r>
            <a:r>
              <a:rPr lang="en-US" altLang="zh-CN" sz="1400">
                <a:latin typeface="Arial"/>
                <a:ea typeface="等线"/>
                <a:cs typeface="Arial"/>
              </a:rPr>
              <a:t>ding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endParaRPr lang="zh-CN" altLang="en-US" sz="1400">
              <a:ea typeface="等线"/>
            </a:endParaRPr>
          </a:p>
          <a:p>
            <a:pPr>
              <a:lnSpc>
                <a:spcPct val="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Hold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the </a:t>
            </a:r>
            <a:r>
              <a:rPr lang="en-US" altLang="zh-CN" sz="1400">
                <a:latin typeface="Arial"/>
                <a:ea typeface="等线"/>
                <a:cs typeface="Arial"/>
              </a:rPr>
              <a:t>full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60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N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lo</a:t>
            </a:r>
            <a:r>
              <a:rPr lang="zh-CN" sz="1400">
                <a:latin typeface="Arial"/>
                <a:ea typeface="等线"/>
                <a:cs typeface="Arial"/>
              </a:rPr>
              <a:t>a</a:t>
            </a:r>
            <a:r>
              <a:rPr lang="en-US" altLang="zh-CN" sz="1400">
                <a:latin typeface="Arial"/>
                <a:ea typeface="等线"/>
                <a:cs typeface="Arial"/>
              </a:rPr>
              <a:t>d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fo</a:t>
            </a:r>
            <a:r>
              <a:rPr lang="zh-CN" sz="1400">
                <a:latin typeface="Arial"/>
                <a:ea typeface="等线"/>
                <a:cs typeface="Arial"/>
              </a:rPr>
              <a:t>r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10–30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s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econd</a:t>
            </a:r>
            <a:r>
              <a:rPr lang="zh-CN" sz="1400">
                <a:latin typeface="Arial"/>
                <a:ea typeface="等线"/>
                <a:cs typeface="Arial"/>
              </a:rPr>
              <a:t>s </a:t>
            </a:r>
            <a:endParaRPr lang="zh-CN" sz="1400">
              <a:ea typeface="等线"/>
            </a:endParaRPr>
          </a:p>
          <a:p>
            <a:pPr>
              <a:lnSpc>
                <a:spcPct val="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Rem</a:t>
            </a:r>
            <a:r>
              <a:rPr lang="zh-CN" sz="1400">
                <a:latin typeface="Arial"/>
                <a:ea typeface="等线"/>
                <a:cs typeface="Arial"/>
              </a:rPr>
              <a:t>o</a:t>
            </a:r>
            <a:r>
              <a:rPr lang="en-US" altLang="zh-CN" sz="1400">
                <a:latin typeface="Arial"/>
                <a:ea typeface="等线"/>
                <a:cs typeface="Arial"/>
              </a:rPr>
              <a:t>v</a:t>
            </a:r>
            <a:r>
              <a:rPr lang="zh-CN" sz="1400">
                <a:latin typeface="Arial"/>
                <a:ea typeface="等线"/>
                <a:cs typeface="Arial"/>
              </a:rPr>
              <a:t>e the </a:t>
            </a:r>
            <a:r>
              <a:rPr lang="en-US" altLang="zh-CN" sz="1400">
                <a:latin typeface="Arial"/>
                <a:ea typeface="等线"/>
                <a:cs typeface="Arial"/>
              </a:rPr>
              <a:t>lo</a:t>
            </a:r>
            <a:r>
              <a:rPr lang="zh-CN" sz="1400">
                <a:latin typeface="Arial"/>
                <a:ea typeface="等线"/>
                <a:cs typeface="Arial"/>
              </a:rPr>
              <a:t>a</a:t>
            </a:r>
            <a:r>
              <a:rPr lang="en-US" altLang="zh-CN" sz="1400">
                <a:latin typeface="Arial"/>
                <a:ea typeface="等线"/>
                <a:cs typeface="Arial"/>
              </a:rPr>
              <a:t>d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a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nd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insp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c</a:t>
            </a:r>
            <a:r>
              <a:rPr lang="zh-CN" sz="1400">
                <a:latin typeface="Arial"/>
                <a:ea typeface="等线"/>
                <a:cs typeface="Arial"/>
              </a:rPr>
              <a:t>t the </a:t>
            </a:r>
            <a:r>
              <a:rPr lang="en-US" altLang="zh-CN" sz="1400">
                <a:latin typeface="Arial"/>
                <a:ea typeface="等线"/>
                <a:cs typeface="Arial"/>
              </a:rPr>
              <a:t>p</a:t>
            </a:r>
            <a:r>
              <a:rPr lang="zh-CN" sz="1400">
                <a:latin typeface="Arial"/>
                <a:ea typeface="等线"/>
                <a:cs typeface="Arial"/>
              </a:rPr>
              <a:t>art</a:t>
            </a:r>
            <a:endParaRPr lang="zh-CN" altLang="en-US" sz="1400">
              <a:ea typeface="等线"/>
            </a:endParaRPr>
          </a:p>
          <a:p>
            <a:endParaRPr lang="zh-CN" sz="1400">
              <a:latin typeface="Arial"/>
              <a:ea typeface="等线"/>
              <a:cs typeface="Arial"/>
            </a:endParaRPr>
          </a:p>
          <a:p>
            <a:endParaRPr lang="zh-CN" altLang="en-US">
              <a:ea typeface="等线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E5FE9719-1CF6-367E-A225-09BCAACBCC1D}"/>
              </a:ext>
            </a:extLst>
          </p:cNvPr>
          <p:cNvSpPr txBox="1"/>
          <p:nvPr/>
        </p:nvSpPr>
        <p:spPr>
          <a:xfrm>
            <a:off x="85984" y="3876954"/>
            <a:ext cx="570431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altLang="zh-CN" sz="2000" b="1" u="sng">
                <a:ea typeface="+mn-lt"/>
                <a:cs typeface="+mn-lt"/>
              </a:rPr>
              <a:t>E</a:t>
            </a:r>
            <a:r>
              <a:rPr lang="zh-CN" sz="2000" b="1" u="sng">
                <a:ea typeface="+mn-lt"/>
                <a:cs typeface="+mn-lt"/>
              </a:rPr>
              <a:t>xperiment </a:t>
            </a:r>
            <a:r>
              <a:rPr lang="en-US" altLang="zh-CN" sz="2000" b="1" u="sng">
                <a:ea typeface="+mn-lt"/>
                <a:cs typeface="+mn-lt"/>
              </a:rPr>
              <a:t>2</a:t>
            </a:r>
            <a:r>
              <a:rPr lang="zh-CN" sz="2000" b="1" u="sng">
                <a:ea typeface="+mn-lt"/>
                <a:cs typeface="+mn-lt"/>
              </a:rPr>
              <a:t> – </a:t>
            </a:r>
            <a:r>
              <a:rPr lang="en-US" altLang="zh-CN" sz="2000" b="1" u="sng">
                <a:ea typeface="+mn-lt"/>
                <a:cs typeface="+mn-lt"/>
              </a:rPr>
              <a:t>Static</a:t>
            </a:r>
            <a:r>
              <a:rPr lang="zh-CN" sz="2000" b="1" u="sng">
                <a:ea typeface="+mn-lt"/>
                <a:cs typeface="+mn-lt"/>
              </a:rPr>
              <a:t> </a:t>
            </a:r>
            <a:r>
              <a:rPr lang="en-US" altLang="zh-CN" sz="2000" b="1" u="sng">
                <a:ea typeface="+mn-lt"/>
                <a:cs typeface="+mn-lt"/>
              </a:rPr>
              <a:t>Axial</a:t>
            </a:r>
            <a:r>
              <a:rPr lang="zh-CN" sz="2000" b="1" u="sng">
                <a:ea typeface="+mn-lt"/>
                <a:cs typeface="+mn-lt"/>
              </a:rPr>
              <a:t> </a:t>
            </a:r>
            <a:r>
              <a:rPr lang="en-US" altLang="zh-CN" sz="2000" b="1" u="sng">
                <a:ea typeface="+mn-lt"/>
                <a:cs typeface="+mn-lt"/>
              </a:rPr>
              <a:t>Lo</a:t>
            </a:r>
            <a:r>
              <a:rPr lang="zh-CN" sz="2000" b="1" u="sng">
                <a:ea typeface="+mn-lt"/>
                <a:cs typeface="+mn-lt"/>
              </a:rPr>
              <a:t>a</a:t>
            </a:r>
            <a:r>
              <a:rPr lang="en-US" altLang="zh-CN" sz="2000" b="1" u="sng">
                <a:ea typeface="+mn-lt"/>
                <a:cs typeface="+mn-lt"/>
              </a:rPr>
              <a:t>d</a:t>
            </a:r>
            <a:r>
              <a:rPr lang="zh-CN" sz="2000" b="1" u="sng">
                <a:ea typeface="+mn-lt"/>
                <a:cs typeface="+mn-lt"/>
              </a:rPr>
              <a:t> </a:t>
            </a:r>
            <a:r>
              <a:rPr lang="en-US" altLang="zh-CN" sz="2000" b="1" u="sng">
                <a:ea typeface="+mn-lt"/>
                <a:cs typeface="+mn-lt"/>
              </a:rPr>
              <a:t>T</a:t>
            </a:r>
            <a:r>
              <a:rPr lang="zh-CN" sz="2000" b="1" u="sng">
                <a:ea typeface="+mn-lt"/>
                <a:cs typeface="+mn-lt"/>
              </a:rPr>
              <a:t>est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4C854A35-3ED5-A81D-A401-9534D5EC11C6}"/>
              </a:ext>
            </a:extLst>
          </p:cNvPr>
          <p:cNvSpPr txBox="1"/>
          <p:nvPr/>
        </p:nvSpPr>
        <p:spPr>
          <a:xfrm>
            <a:off x="7307998" y="4277275"/>
            <a:ext cx="3525140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CN" sz="1600" b="1">
                <a:ea typeface="+mn-lt"/>
                <a:cs typeface="+mn-lt"/>
              </a:rPr>
              <a:t>Results-</a:t>
            </a:r>
            <a:br>
              <a:rPr lang="zh-CN" sz="1600" b="1">
                <a:ea typeface="+mn-lt"/>
                <a:cs typeface="+mn-lt"/>
              </a:rPr>
            </a:br>
            <a:r>
              <a:rPr lang="zh-CN" sz="1600" b="1">
                <a:ea typeface="+mn-lt"/>
                <a:cs typeface="+mn-lt"/>
              </a:rPr>
              <a:t> •</a:t>
            </a:r>
            <a:r>
              <a:rPr lang="zh-CN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The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 err="1">
                <a:ea typeface="+mn-lt"/>
                <a:cs typeface="+mn-lt"/>
              </a:rPr>
              <a:t>ste</a:t>
            </a:r>
            <a:r>
              <a:rPr lang="zh-CN" sz="1600">
                <a:ea typeface="+mn-lt"/>
                <a:cs typeface="+mn-lt"/>
              </a:rPr>
              <a:t>er</a:t>
            </a:r>
            <a:r>
              <a:rPr lang="en-US" altLang="zh-CN" sz="1600">
                <a:ea typeface="+mn-lt"/>
                <a:cs typeface="+mn-lt"/>
              </a:rPr>
              <a:t>in</a:t>
            </a:r>
            <a:r>
              <a:rPr lang="zh-CN" sz="1600">
                <a:ea typeface="+mn-lt"/>
                <a:cs typeface="+mn-lt"/>
              </a:rPr>
              <a:t>g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 err="1">
                <a:ea typeface="+mn-lt"/>
                <a:cs typeface="+mn-lt"/>
              </a:rPr>
              <a:t>knuckl</a:t>
            </a:r>
            <a:r>
              <a:rPr lang="zh-CN" sz="1600">
                <a:ea typeface="+mn-lt"/>
                <a:cs typeface="+mn-lt"/>
              </a:rPr>
              <a:t>e should s</a:t>
            </a:r>
            <a:r>
              <a:rPr lang="en-US" altLang="zh-CN" sz="1600" err="1">
                <a:ea typeface="+mn-lt"/>
                <a:cs typeface="+mn-lt"/>
              </a:rPr>
              <a:t>urvive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60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N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 err="1">
                <a:ea typeface="+mn-lt"/>
                <a:cs typeface="+mn-lt"/>
              </a:rPr>
              <a:t>wi</a:t>
            </a:r>
            <a:r>
              <a:rPr lang="zh-CN" sz="1600">
                <a:ea typeface="+mn-lt"/>
                <a:cs typeface="+mn-lt"/>
              </a:rPr>
              <a:t>tho</a:t>
            </a:r>
            <a:r>
              <a:rPr lang="en-US" altLang="zh-CN" sz="1600" err="1">
                <a:ea typeface="+mn-lt"/>
                <a:cs typeface="+mn-lt"/>
              </a:rPr>
              <a:t>ut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zh-CN" sz="1600">
                <a:ea typeface="+mn-lt"/>
                <a:cs typeface="+mn-lt"/>
              </a:rPr>
              <a:t>fr</a:t>
            </a:r>
            <a:r>
              <a:rPr lang="en-US" altLang="zh-CN" sz="1600">
                <a:ea typeface="+mn-lt"/>
                <a:cs typeface="+mn-lt"/>
              </a:rPr>
              <a:t>ac</a:t>
            </a:r>
            <a:r>
              <a:rPr lang="zh-CN" sz="1600">
                <a:ea typeface="+mn-lt"/>
                <a:cs typeface="+mn-lt"/>
              </a:rPr>
              <a:t>t</a:t>
            </a:r>
            <a:r>
              <a:rPr lang="en-US" altLang="zh-CN" sz="1600" err="1">
                <a:ea typeface="+mn-lt"/>
                <a:cs typeface="+mn-lt"/>
              </a:rPr>
              <a:t>ure</a:t>
            </a:r>
            <a:br>
              <a:rPr lang="zh-CN" altLang="en-US" sz="1600">
                <a:ea typeface="+mn-lt"/>
                <a:cs typeface="+mn-lt"/>
              </a:rPr>
            </a:b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•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No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 err="1">
                <a:ea typeface="+mn-lt"/>
                <a:cs typeface="+mn-lt"/>
              </a:rPr>
              <a:t>unacc</a:t>
            </a:r>
            <a:r>
              <a:rPr lang="zh-CN" sz="1600">
                <a:ea typeface="+mn-lt"/>
                <a:cs typeface="+mn-lt"/>
              </a:rPr>
              <a:t>e</a:t>
            </a:r>
            <a:r>
              <a:rPr lang="en-US" altLang="zh-CN" sz="1600" err="1">
                <a:ea typeface="+mn-lt"/>
                <a:cs typeface="+mn-lt"/>
              </a:rPr>
              <a:t>ptab</a:t>
            </a:r>
            <a:r>
              <a:rPr lang="zh-CN" sz="1600">
                <a:ea typeface="+mn-lt"/>
                <a:cs typeface="+mn-lt"/>
              </a:rPr>
              <a:t>le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p</a:t>
            </a:r>
            <a:r>
              <a:rPr lang="zh-CN" sz="1600">
                <a:ea typeface="+mn-lt"/>
                <a:cs typeface="+mn-lt"/>
              </a:rPr>
              <a:t>erm</a:t>
            </a:r>
            <a:r>
              <a:rPr lang="en-US" altLang="zh-CN" sz="1600">
                <a:ea typeface="+mn-lt"/>
                <a:cs typeface="+mn-lt"/>
              </a:rPr>
              <a:t>an</a:t>
            </a:r>
            <a:r>
              <a:rPr lang="zh-CN" sz="1600">
                <a:ea typeface="+mn-lt"/>
                <a:cs typeface="+mn-lt"/>
              </a:rPr>
              <a:t>ent </a:t>
            </a:r>
            <a:r>
              <a:rPr lang="en-US" altLang="zh-CN" sz="1600">
                <a:ea typeface="+mn-lt"/>
                <a:cs typeface="+mn-lt"/>
              </a:rPr>
              <a:t>deform</a:t>
            </a:r>
            <a:r>
              <a:rPr lang="zh-CN" sz="1600">
                <a:ea typeface="+mn-lt"/>
                <a:cs typeface="+mn-lt"/>
              </a:rPr>
              <a:t>ati</a:t>
            </a:r>
            <a:r>
              <a:rPr lang="en-US" altLang="zh-CN" sz="1600">
                <a:ea typeface="+mn-lt"/>
                <a:cs typeface="+mn-lt"/>
              </a:rPr>
              <a:t>on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zh-CN" sz="1600">
                <a:ea typeface="+mn-lt"/>
                <a:cs typeface="+mn-lt"/>
              </a:rPr>
              <a:t>s</a:t>
            </a:r>
            <a:r>
              <a:rPr lang="en-US" altLang="zh-CN" sz="1600" err="1">
                <a:ea typeface="+mn-lt"/>
                <a:cs typeface="+mn-lt"/>
              </a:rPr>
              <a:t>hould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occur</a:t>
            </a:r>
            <a:br>
              <a:rPr lang="zh-CN" altLang="en-US" sz="1600">
                <a:ea typeface="+mn-lt"/>
                <a:cs typeface="+mn-lt"/>
              </a:rPr>
            </a:b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•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Con</a:t>
            </a:r>
            <a:r>
              <a:rPr lang="zh-CN" sz="1600">
                <a:ea typeface="+mn-lt"/>
                <a:cs typeface="+mn-lt"/>
              </a:rPr>
              <a:t>fi</a:t>
            </a:r>
            <a:r>
              <a:rPr lang="en-US" altLang="zh-CN" sz="1600">
                <a:ea typeface="+mn-lt"/>
                <a:cs typeface="+mn-lt"/>
              </a:rPr>
              <a:t>rms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ER4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an</a:t>
            </a:r>
            <a:r>
              <a:rPr lang="zh-CN" sz="1600">
                <a:ea typeface="+mn-lt"/>
                <a:cs typeface="+mn-lt"/>
              </a:rPr>
              <a:t>d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s</a:t>
            </a:r>
            <a:r>
              <a:rPr lang="zh-CN" sz="1600">
                <a:ea typeface="+mn-lt"/>
                <a:cs typeface="+mn-lt"/>
              </a:rPr>
              <a:t>upports </a:t>
            </a:r>
            <a:r>
              <a:rPr lang="en-US" altLang="zh-CN" sz="1600">
                <a:ea typeface="+mn-lt"/>
                <a:cs typeface="+mn-lt"/>
              </a:rPr>
              <a:t>C</a:t>
            </a:r>
            <a:r>
              <a:rPr lang="zh-CN" sz="1600">
                <a:ea typeface="+mn-lt"/>
                <a:cs typeface="+mn-lt"/>
              </a:rPr>
              <a:t>R</a:t>
            </a:r>
            <a:r>
              <a:rPr lang="en-US" altLang="zh-CN" sz="1600">
                <a:ea typeface="+mn-lt"/>
                <a:cs typeface="+mn-lt"/>
              </a:rPr>
              <a:t>2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zh-CN" sz="1600">
                <a:ea typeface="+mn-lt"/>
                <a:cs typeface="+mn-lt"/>
              </a:rPr>
              <a:t>and CR</a:t>
            </a:r>
            <a:r>
              <a:rPr lang="en-US" altLang="zh-CN" sz="1600">
                <a:ea typeface="+mn-lt"/>
                <a:cs typeface="+mn-lt"/>
              </a:rPr>
              <a:t>4</a:t>
            </a:r>
            <a:endParaRPr lang="zh-CN" sz="1600">
              <a:solidFill>
                <a:srgbClr val="003366"/>
              </a:solidFill>
              <a:ea typeface="等线"/>
              <a:cs typeface="+mn-lt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FFB558B-6319-A860-D243-6345DAE8BC28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err="1">
                <a:latin typeface="Calibri"/>
                <a:ea typeface="Calibri"/>
                <a:cs typeface="Arial"/>
              </a:rPr>
              <a:t>Sichao</a:t>
            </a:r>
            <a:r>
              <a:rPr lang="en-US" sz="2000" i="1">
                <a:latin typeface="Calibri"/>
                <a:ea typeface="Calibri"/>
                <a:cs typeface="Arial"/>
              </a:rPr>
              <a:t>, 45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390229769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89613FF-63ED-6693-900C-24DA1E16E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000"/>
              <a:t>Steering Knuckle Detailed Testing Plans</a:t>
            </a:r>
            <a:endParaRPr lang="zh-CN" sz="4000" b="0">
              <a:solidFill>
                <a:srgbClr val="000000"/>
              </a:solidFill>
            </a:endParaRPr>
          </a:p>
        </p:txBody>
      </p:sp>
      <p:sp>
        <p:nvSpPr>
          <p:cNvPr id="6" name="内容占位符 2">
            <a:extLst>
              <a:ext uri="{FF2B5EF4-FFF2-40B4-BE49-F238E27FC236}">
                <a16:creationId xmlns:a16="http://schemas.microsoft.com/office/drawing/2014/main" id="{B8DBB3A8-64C0-C87F-CE23-205030844A20}"/>
              </a:ext>
            </a:extLst>
          </p:cNvPr>
          <p:cNvSpPr txBox="1">
            <a:spLocks/>
          </p:cNvSpPr>
          <p:nvPr/>
        </p:nvSpPr>
        <p:spPr>
          <a:xfrm>
            <a:off x="69254" y="1788558"/>
            <a:ext cx="2713242" cy="188062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zh-CN" sz="1600" b="1">
                <a:latin typeface="Arial"/>
                <a:ea typeface="等线"/>
                <a:cs typeface="Arial"/>
              </a:rPr>
              <a:t>Summary</a:t>
            </a:r>
            <a:r>
              <a:rPr lang="zh-CN" sz="1600">
                <a:latin typeface="Arial"/>
                <a:ea typeface="等线"/>
                <a:cs typeface="Arial"/>
              </a:rPr>
              <a:t>-</a:t>
            </a:r>
            <a:br>
              <a:rPr lang="zh-CN" sz="1600"/>
            </a:br>
            <a:r>
              <a:rPr lang="zh-CN" sz="16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•</a:t>
            </a:r>
            <a:r>
              <a:rPr lang="zh-CN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Perform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a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practical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durability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evaluation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using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the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assembled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RC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car</a:t>
            </a:r>
            <a:br>
              <a:rPr lang="zh-CN" altLang="en-US" sz="1400">
                <a:latin typeface="Arial"/>
                <a:ea typeface="等线"/>
                <a:cs typeface="Arial"/>
              </a:rPr>
            </a:b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•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Verify that the steering knuckle rem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ains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fu</a:t>
            </a:r>
            <a:r>
              <a:rPr lang="zh-CN" sz="1400">
                <a:latin typeface="Arial"/>
                <a:ea typeface="等线"/>
                <a:cs typeface="Arial"/>
              </a:rPr>
              <a:t>n</a:t>
            </a:r>
            <a:r>
              <a:rPr lang="en-US" altLang="zh-CN" sz="1400">
                <a:latin typeface="Arial"/>
                <a:ea typeface="等线"/>
                <a:cs typeface="Arial"/>
              </a:rPr>
              <a:t>c</a:t>
            </a:r>
            <a:r>
              <a:rPr lang="zh-CN" sz="1400">
                <a:latin typeface="Arial"/>
                <a:ea typeface="等线"/>
                <a:cs typeface="Arial"/>
              </a:rPr>
              <a:t>t</a:t>
            </a:r>
            <a:r>
              <a:rPr lang="en-US" altLang="zh-CN" sz="1400">
                <a:latin typeface="Arial"/>
                <a:ea typeface="等线"/>
                <a:cs typeface="Arial"/>
              </a:rPr>
              <a:t>ion</a:t>
            </a:r>
            <a:r>
              <a:rPr lang="zh-CN" sz="1400">
                <a:latin typeface="Arial"/>
                <a:ea typeface="等线"/>
                <a:cs typeface="Arial"/>
              </a:rPr>
              <a:t>al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a</a:t>
            </a:r>
            <a:r>
              <a:rPr lang="en-US" altLang="zh-CN" sz="1400">
                <a:latin typeface="Arial"/>
                <a:ea typeface="等线"/>
                <a:cs typeface="Arial"/>
              </a:rPr>
              <a:t>f</a:t>
            </a:r>
            <a:r>
              <a:rPr lang="zh-CN" sz="1400">
                <a:latin typeface="Arial"/>
                <a:ea typeface="等线"/>
                <a:cs typeface="Arial"/>
              </a:rPr>
              <a:t>te</a:t>
            </a:r>
            <a:r>
              <a:rPr lang="en-US" altLang="zh-CN" sz="1400">
                <a:latin typeface="Arial"/>
                <a:ea typeface="等线"/>
                <a:cs typeface="Arial"/>
              </a:rPr>
              <a:t>r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r</a:t>
            </a:r>
            <a:r>
              <a:rPr lang="zh-CN" sz="1400">
                <a:latin typeface="Arial"/>
                <a:ea typeface="等线"/>
                <a:cs typeface="Arial"/>
              </a:rPr>
              <a:t>epeated steering m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otion</a:t>
            </a:r>
            <a:endParaRPr lang="zh-CN" altLang="en-US" sz="1400">
              <a:latin typeface="Arial"/>
              <a:ea typeface="等线"/>
              <a:cs typeface="Arial"/>
            </a:endParaRPr>
          </a:p>
        </p:txBody>
      </p:sp>
      <p:sp>
        <p:nvSpPr>
          <p:cNvPr id="8" name="内容占位符 3">
            <a:extLst>
              <a:ext uri="{FF2B5EF4-FFF2-40B4-BE49-F238E27FC236}">
                <a16:creationId xmlns:a16="http://schemas.microsoft.com/office/drawing/2014/main" id="{936911C4-F9F5-D21C-FA77-9DE0AAC75184}"/>
              </a:ext>
            </a:extLst>
          </p:cNvPr>
          <p:cNvSpPr txBox="1">
            <a:spLocks/>
          </p:cNvSpPr>
          <p:nvPr/>
        </p:nvSpPr>
        <p:spPr>
          <a:xfrm>
            <a:off x="2614603" y="1892109"/>
            <a:ext cx="6062272" cy="21081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"/>
              </a:lnSpc>
              <a:buFont typeface="Arial" panose="020B0604020202020204" pitchFamily="34" charset="0"/>
              <a:buNone/>
            </a:pPr>
            <a:r>
              <a:rPr lang="zh-CN" sz="1600" b="1">
                <a:latin typeface="Arial"/>
                <a:ea typeface="等线"/>
                <a:cs typeface="Arial"/>
              </a:rPr>
              <a:t>Procedure-</a:t>
            </a:r>
            <a:endParaRPr lang="zh-CN" altLang="en-US" sz="1600">
              <a:latin typeface="Arial"/>
              <a:ea typeface="等线"/>
              <a:cs typeface="Arial"/>
            </a:endParaRPr>
          </a:p>
          <a:p>
            <a:pPr indent="0">
              <a:lnSpc>
                <a:spcPct val="20000"/>
              </a:lnSpc>
            </a:pPr>
            <a:r>
              <a:rPr lang="en-US" altLang="zh-CN" sz="1400" err="1">
                <a:latin typeface="Arial"/>
                <a:ea typeface="等线"/>
                <a:cs typeface="Arial"/>
              </a:rPr>
              <a:t>Instal</a:t>
            </a:r>
            <a:r>
              <a:rPr lang="zh-CN" sz="1400">
                <a:latin typeface="Arial"/>
                <a:ea typeface="等线"/>
                <a:cs typeface="Arial"/>
              </a:rPr>
              <a:t>l the </a:t>
            </a:r>
            <a:r>
              <a:rPr lang="en-US" altLang="zh-CN" sz="1400">
                <a:latin typeface="Arial"/>
                <a:ea typeface="等线"/>
                <a:cs typeface="Arial"/>
              </a:rPr>
              <a:t>steer</a:t>
            </a:r>
            <a:r>
              <a:rPr lang="zh-CN" sz="1400">
                <a:latin typeface="Arial"/>
                <a:ea typeface="等线"/>
                <a:cs typeface="Arial"/>
              </a:rPr>
              <a:t>i</a:t>
            </a:r>
            <a:r>
              <a:rPr lang="en-US" altLang="zh-CN" sz="1400">
                <a:latin typeface="Arial"/>
                <a:ea typeface="等线"/>
                <a:cs typeface="Arial"/>
              </a:rPr>
              <a:t>n</a:t>
            </a:r>
            <a:r>
              <a:rPr lang="zh-CN" sz="1400">
                <a:latin typeface="Arial"/>
                <a:ea typeface="等线"/>
                <a:cs typeface="Arial"/>
              </a:rPr>
              <a:t>g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knu</a:t>
            </a:r>
            <a:r>
              <a:rPr lang="zh-CN" sz="1400">
                <a:latin typeface="Arial"/>
                <a:ea typeface="等线"/>
                <a:cs typeface="Arial"/>
              </a:rPr>
              <a:t>c</a:t>
            </a:r>
            <a:r>
              <a:rPr lang="en-US" altLang="zh-CN" sz="1400">
                <a:latin typeface="Arial"/>
                <a:ea typeface="等线"/>
                <a:cs typeface="Arial"/>
              </a:rPr>
              <a:t>k</a:t>
            </a:r>
            <a:r>
              <a:rPr lang="zh-CN" sz="1400">
                <a:latin typeface="Arial"/>
                <a:ea typeface="等线"/>
                <a:cs typeface="Arial"/>
              </a:rPr>
              <a:t>le </a:t>
            </a:r>
            <a:r>
              <a:rPr lang="en-US" altLang="zh-CN" sz="1400">
                <a:latin typeface="Arial"/>
                <a:ea typeface="等线"/>
                <a:cs typeface="Arial"/>
              </a:rPr>
              <a:t>int</a:t>
            </a:r>
            <a:r>
              <a:rPr lang="zh-CN" sz="1400">
                <a:latin typeface="Arial"/>
                <a:ea typeface="等线"/>
                <a:cs typeface="Arial"/>
              </a:rPr>
              <a:t>o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th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front s</a:t>
            </a:r>
            <a:r>
              <a:rPr lang="en-US" altLang="zh-CN" sz="1400">
                <a:latin typeface="Arial"/>
                <a:ea typeface="等线"/>
                <a:cs typeface="Arial"/>
              </a:rPr>
              <a:t>t</a:t>
            </a:r>
            <a:r>
              <a:rPr lang="zh-CN" sz="1400">
                <a:latin typeface="Arial"/>
                <a:ea typeface="等线"/>
                <a:cs typeface="Arial"/>
              </a:rPr>
              <a:t>eeri</a:t>
            </a:r>
            <a:r>
              <a:rPr lang="en-US" altLang="zh-CN" sz="1400">
                <a:latin typeface="Arial"/>
                <a:ea typeface="等线"/>
                <a:cs typeface="Arial"/>
              </a:rPr>
              <a:t>ng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ass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mb</a:t>
            </a:r>
            <a:r>
              <a:rPr lang="zh-CN" sz="1400">
                <a:latin typeface="Arial"/>
                <a:ea typeface="等线"/>
                <a:cs typeface="Arial"/>
              </a:rPr>
              <a:t>ly </a:t>
            </a:r>
          </a:p>
          <a:p>
            <a:pPr indent="0">
              <a:lnSpc>
                <a:spcPct val="20000"/>
              </a:lnSpc>
            </a:pPr>
            <a:r>
              <a:rPr lang="zh-CN" sz="1400">
                <a:latin typeface="Arial"/>
                <a:ea typeface="等线"/>
                <a:cs typeface="Arial"/>
              </a:rPr>
              <a:t>C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onfirm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norma</a:t>
            </a:r>
            <a:r>
              <a:rPr lang="zh-CN" sz="1400">
                <a:latin typeface="Arial"/>
                <a:ea typeface="等线"/>
                <a:cs typeface="Arial"/>
              </a:rPr>
              <a:t>l steering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operatio</a:t>
            </a:r>
            <a:r>
              <a:rPr lang="zh-CN" sz="1400">
                <a:latin typeface="Arial"/>
                <a:ea typeface="等线"/>
                <a:cs typeface="Arial"/>
              </a:rPr>
              <a:t>n before </a:t>
            </a:r>
            <a:r>
              <a:rPr lang="en-US" altLang="zh-CN" sz="1400">
                <a:latin typeface="Arial"/>
                <a:ea typeface="等线"/>
                <a:cs typeface="Arial"/>
              </a:rPr>
              <a:t>t</a:t>
            </a:r>
            <a:r>
              <a:rPr lang="zh-CN" sz="1400">
                <a:latin typeface="Arial"/>
                <a:ea typeface="等线"/>
                <a:cs typeface="Arial"/>
              </a:rPr>
              <a:t>est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ing</a:t>
            </a:r>
            <a:r>
              <a:rPr lang="zh-CN" sz="1400">
                <a:latin typeface="Arial"/>
                <a:ea typeface="等线"/>
                <a:cs typeface="Arial"/>
              </a:rPr>
              <a:t> </a:t>
            </a:r>
            <a:endParaRPr lang="zh-CN" sz="1400">
              <a:ea typeface="等线"/>
            </a:endParaRPr>
          </a:p>
          <a:p>
            <a:pPr indent="0">
              <a:lnSpc>
                <a:spcPct val="20000"/>
              </a:lnSpc>
            </a:pPr>
            <a:r>
              <a:rPr lang="zh-CN" sz="1400">
                <a:latin typeface="Arial"/>
                <a:ea typeface="等线"/>
                <a:cs typeface="Arial"/>
              </a:rPr>
              <a:t>Place the </a:t>
            </a:r>
            <a:r>
              <a:rPr lang="en-US" altLang="zh-CN" sz="1400">
                <a:latin typeface="Arial"/>
                <a:ea typeface="等线"/>
                <a:cs typeface="Arial"/>
              </a:rPr>
              <a:t>RC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car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on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a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f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lat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test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s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urface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endParaRPr lang="zh-CN" altLang="en-US" sz="1400">
              <a:ea typeface="等线"/>
            </a:endParaRPr>
          </a:p>
          <a:p>
            <a:pPr indent="0">
              <a:lnSpc>
                <a:spcPct val="2000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Repeat</a:t>
            </a:r>
            <a:r>
              <a:rPr lang="zh-CN" sz="1400">
                <a:latin typeface="Arial"/>
                <a:ea typeface="等线"/>
                <a:cs typeface="Arial"/>
              </a:rPr>
              <a:t>ed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ly</a:t>
            </a:r>
            <a:r>
              <a:rPr lang="zh-CN" sz="1400">
                <a:latin typeface="Arial"/>
                <a:ea typeface="等线"/>
                <a:cs typeface="Arial"/>
              </a:rPr>
              <a:t> steer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from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left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lock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to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r</a:t>
            </a:r>
            <a:r>
              <a:rPr lang="zh-CN" sz="1400">
                <a:latin typeface="Arial"/>
                <a:ea typeface="等线"/>
                <a:cs typeface="Arial"/>
              </a:rPr>
              <a:t>ig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ht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loc</a:t>
            </a:r>
            <a:r>
              <a:rPr lang="zh-CN" sz="1400">
                <a:latin typeface="Arial"/>
                <a:ea typeface="等线"/>
                <a:cs typeface="Arial"/>
              </a:rPr>
              <a:t>k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a</a:t>
            </a:r>
            <a:r>
              <a:rPr lang="zh-CN" sz="1400">
                <a:latin typeface="Arial"/>
                <a:ea typeface="等线"/>
                <a:cs typeface="Arial"/>
              </a:rPr>
              <a:t>n</a:t>
            </a:r>
            <a:r>
              <a:rPr lang="en-US" altLang="zh-CN" sz="1400">
                <a:latin typeface="Arial"/>
                <a:ea typeface="等线"/>
                <a:cs typeface="Arial"/>
              </a:rPr>
              <a:t>d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ba</a:t>
            </a:r>
            <a:r>
              <a:rPr lang="zh-CN" sz="1400">
                <a:latin typeface="Arial"/>
                <a:ea typeface="等线"/>
                <a:cs typeface="Arial"/>
              </a:rPr>
              <a:t>ck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endParaRPr lang="zh-CN" altLang="en-US" sz="1400">
              <a:ea typeface="等线"/>
            </a:endParaRPr>
          </a:p>
          <a:p>
            <a:pPr indent="0">
              <a:lnSpc>
                <a:spcPct val="2000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C</a:t>
            </a:r>
            <a:r>
              <a:rPr lang="zh-CN" sz="1400">
                <a:latin typeface="Arial"/>
                <a:ea typeface="等线"/>
                <a:cs typeface="Arial"/>
              </a:rPr>
              <a:t>o</a:t>
            </a:r>
            <a:r>
              <a:rPr lang="en-US" altLang="zh-CN" sz="1400">
                <a:latin typeface="Arial"/>
                <a:ea typeface="等线"/>
                <a:cs typeface="Arial"/>
              </a:rPr>
              <a:t>u</a:t>
            </a:r>
            <a:r>
              <a:rPr lang="zh-CN" sz="1400">
                <a:latin typeface="Arial"/>
                <a:ea typeface="等线"/>
                <a:cs typeface="Arial"/>
              </a:rPr>
              <a:t>nt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eac</a:t>
            </a:r>
            <a:r>
              <a:rPr lang="zh-CN" sz="1400">
                <a:latin typeface="Arial"/>
                <a:ea typeface="等线"/>
                <a:cs typeface="Arial"/>
              </a:rPr>
              <a:t>h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full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ste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ring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motion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a</a:t>
            </a:r>
            <a:r>
              <a:rPr lang="zh-CN" sz="1400">
                <a:latin typeface="Arial"/>
                <a:ea typeface="等线"/>
                <a:cs typeface="Arial"/>
              </a:rPr>
              <a:t>s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one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cy</a:t>
            </a:r>
            <a:r>
              <a:rPr lang="zh-CN" sz="1400">
                <a:latin typeface="Arial"/>
                <a:ea typeface="等线"/>
                <a:cs typeface="Arial"/>
              </a:rPr>
              <a:t>cle </a:t>
            </a:r>
            <a:endParaRPr lang="zh-CN" sz="1400">
              <a:ea typeface="等线"/>
            </a:endParaRPr>
          </a:p>
          <a:p>
            <a:pPr indent="0">
              <a:lnSpc>
                <a:spcPct val="2000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P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rf</a:t>
            </a:r>
            <a:r>
              <a:rPr lang="zh-CN" sz="1400">
                <a:latin typeface="Arial"/>
                <a:ea typeface="等线"/>
                <a:cs typeface="Arial"/>
              </a:rPr>
              <a:t>orm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a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pprox</a:t>
            </a:r>
            <a:r>
              <a:rPr lang="zh-CN" sz="1400">
                <a:latin typeface="Arial"/>
                <a:ea typeface="等线"/>
                <a:cs typeface="Arial"/>
              </a:rPr>
              <a:t>im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ately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200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to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500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cycle</a:t>
            </a:r>
            <a:r>
              <a:rPr lang="zh-CN" sz="1400">
                <a:latin typeface="Arial"/>
                <a:ea typeface="等线"/>
                <a:cs typeface="Arial"/>
              </a:rPr>
              <a:t>s </a:t>
            </a:r>
            <a:endParaRPr lang="zh-CN" sz="1400">
              <a:ea typeface="等线"/>
            </a:endParaRPr>
          </a:p>
          <a:p>
            <a:pPr indent="0">
              <a:lnSpc>
                <a:spcPct val="2000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Ins</a:t>
            </a:r>
            <a:r>
              <a:rPr lang="zh-CN" sz="1400">
                <a:latin typeface="Arial"/>
                <a:ea typeface="等线"/>
                <a:cs typeface="Arial"/>
              </a:rPr>
              <a:t>pe</a:t>
            </a:r>
            <a:r>
              <a:rPr lang="en-US" altLang="zh-CN" sz="1400">
                <a:latin typeface="Arial"/>
                <a:ea typeface="等线"/>
                <a:cs typeface="Arial"/>
              </a:rPr>
              <a:t>c</a:t>
            </a:r>
            <a:r>
              <a:rPr lang="zh-CN" sz="1400">
                <a:latin typeface="Arial"/>
                <a:ea typeface="等线"/>
                <a:cs typeface="Arial"/>
              </a:rPr>
              <a:t>t the </a:t>
            </a:r>
            <a:r>
              <a:rPr lang="en-US" altLang="zh-CN" sz="1400">
                <a:latin typeface="Arial"/>
                <a:ea typeface="等线"/>
                <a:cs typeface="Arial"/>
              </a:rPr>
              <a:t>p</a:t>
            </a:r>
            <a:r>
              <a:rPr lang="zh-CN" sz="1400">
                <a:latin typeface="Arial"/>
                <a:ea typeface="等线"/>
                <a:cs typeface="Arial"/>
              </a:rPr>
              <a:t>art e</a:t>
            </a:r>
            <a:r>
              <a:rPr lang="en-US" altLang="zh-CN" sz="1400">
                <a:latin typeface="Arial"/>
                <a:ea typeface="等线"/>
                <a:cs typeface="Arial"/>
              </a:rPr>
              <a:t>v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ry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50</a:t>
            </a:r>
            <a:r>
              <a:rPr lang="zh-CN" sz="1400">
                <a:latin typeface="Arial"/>
                <a:ea typeface="等线"/>
                <a:cs typeface="Arial"/>
              </a:rPr>
              <a:t> t</a:t>
            </a:r>
            <a:r>
              <a:rPr lang="en-US" altLang="zh-CN" sz="1400">
                <a:latin typeface="Arial"/>
                <a:ea typeface="等线"/>
                <a:cs typeface="Arial"/>
              </a:rPr>
              <a:t>o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100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cycl</a:t>
            </a:r>
            <a:r>
              <a:rPr lang="zh-CN" sz="1400">
                <a:latin typeface="Arial"/>
                <a:ea typeface="等线"/>
                <a:cs typeface="Arial"/>
              </a:rPr>
              <a:t>es </a:t>
            </a:r>
            <a:endParaRPr lang="zh-CN" sz="1400">
              <a:ea typeface="等线"/>
            </a:endParaRPr>
          </a:p>
          <a:p>
            <a:pPr indent="0">
              <a:lnSpc>
                <a:spcPct val="20000"/>
              </a:lnSpc>
            </a:pPr>
            <a:r>
              <a:rPr lang="zh-CN" sz="1400">
                <a:latin typeface="Arial"/>
                <a:ea typeface="等线"/>
                <a:cs typeface="Arial"/>
              </a:rPr>
              <a:t>C</a:t>
            </a:r>
            <a:r>
              <a:rPr lang="en-US" altLang="zh-CN" sz="1400">
                <a:latin typeface="Arial"/>
                <a:ea typeface="等线"/>
                <a:cs typeface="Arial"/>
              </a:rPr>
              <a:t>heck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for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cr</a:t>
            </a:r>
            <a:r>
              <a:rPr lang="zh-CN" sz="1400">
                <a:latin typeface="Arial"/>
                <a:ea typeface="等线"/>
                <a:cs typeface="Arial"/>
              </a:rPr>
              <a:t>ac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ks</a:t>
            </a:r>
            <a:r>
              <a:rPr lang="en-US" altLang="zh-CN" sz="1400">
                <a:latin typeface="Arial"/>
                <a:ea typeface="等线"/>
                <a:cs typeface="Arial"/>
              </a:rPr>
              <a:t>,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l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oosen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ss,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w</a:t>
            </a:r>
            <a:r>
              <a:rPr lang="zh-CN" sz="1400">
                <a:latin typeface="Arial"/>
                <a:ea typeface="等线"/>
                <a:cs typeface="Arial"/>
              </a:rPr>
              <a:t>ea</a:t>
            </a:r>
            <a:r>
              <a:rPr lang="en-US" altLang="zh-CN" sz="1400">
                <a:latin typeface="Arial"/>
                <a:ea typeface="等线"/>
                <a:cs typeface="Arial"/>
              </a:rPr>
              <a:t>r,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or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p</a:t>
            </a:r>
            <a:r>
              <a:rPr lang="zh-CN" sz="1400">
                <a:latin typeface="Arial"/>
                <a:ea typeface="等线"/>
                <a:cs typeface="Arial"/>
              </a:rPr>
              <a:t>erma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nent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def</a:t>
            </a:r>
            <a:r>
              <a:rPr lang="zh-CN" sz="1400">
                <a:latin typeface="Arial"/>
                <a:ea typeface="等线"/>
                <a:cs typeface="Arial"/>
              </a:rPr>
              <a:t>o</a:t>
            </a:r>
            <a:r>
              <a:rPr lang="en-US" altLang="zh-CN" sz="1400">
                <a:latin typeface="Arial"/>
                <a:ea typeface="等线"/>
                <a:cs typeface="Arial"/>
              </a:rPr>
              <a:t>r</a:t>
            </a:r>
            <a:r>
              <a:rPr lang="zh-CN" sz="1400">
                <a:latin typeface="Arial"/>
                <a:ea typeface="等线"/>
                <a:cs typeface="Arial"/>
              </a:rPr>
              <a:t>mat</a:t>
            </a:r>
            <a:r>
              <a:rPr lang="en-US" altLang="zh-CN" sz="1400">
                <a:latin typeface="Arial"/>
                <a:ea typeface="等线"/>
                <a:cs typeface="Arial"/>
              </a:rPr>
              <a:t>ion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endParaRPr lang="zh-CN" altLang="en-US" sz="1400">
              <a:ea typeface="等线"/>
            </a:endParaRPr>
          </a:p>
          <a:p>
            <a:pPr indent="0">
              <a:lnSpc>
                <a:spcPct val="2000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P</a:t>
            </a:r>
            <a:r>
              <a:rPr lang="zh-CN" sz="1400">
                <a:latin typeface="Arial"/>
                <a:ea typeface="等线"/>
                <a:cs typeface="Arial"/>
              </a:rPr>
              <a:t>er</a:t>
            </a:r>
            <a:r>
              <a:rPr lang="en-US" altLang="zh-CN" sz="1400">
                <a:latin typeface="Arial"/>
                <a:ea typeface="等线"/>
                <a:cs typeface="Arial"/>
              </a:rPr>
              <a:t>form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a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fin</a:t>
            </a:r>
            <a:r>
              <a:rPr lang="zh-CN" sz="1400">
                <a:latin typeface="Arial"/>
                <a:ea typeface="等线"/>
                <a:cs typeface="Arial"/>
              </a:rPr>
              <a:t>al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insp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c</a:t>
            </a:r>
            <a:r>
              <a:rPr lang="zh-CN" sz="1400">
                <a:latin typeface="Arial"/>
                <a:ea typeface="等线"/>
                <a:cs typeface="Arial"/>
              </a:rPr>
              <a:t>t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i</a:t>
            </a:r>
            <a:r>
              <a:rPr lang="zh-CN" sz="1400">
                <a:latin typeface="Arial"/>
                <a:ea typeface="等线"/>
                <a:cs typeface="Arial"/>
              </a:rPr>
              <a:t>o</a:t>
            </a:r>
            <a:r>
              <a:rPr lang="en-US" altLang="zh-CN" sz="1400">
                <a:latin typeface="Arial"/>
                <a:ea typeface="等线"/>
                <a:cs typeface="Arial"/>
              </a:rPr>
              <a:t>n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af</a:t>
            </a:r>
            <a:r>
              <a:rPr lang="zh-CN" sz="1400">
                <a:latin typeface="Arial"/>
                <a:ea typeface="等线"/>
                <a:cs typeface="Arial"/>
              </a:rPr>
              <a:t>ter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t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s</a:t>
            </a:r>
            <a:r>
              <a:rPr lang="zh-CN" sz="1400">
                <a:latin typeface="Arial"/>
                <a:ea typeface="等线"/>
                <a:cs typeface="Arial"/>
              </a:rPr>
              <a:t>t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ing</a:t>
            </a:r>
            <a:endParaRPr lang="zh-CN" sz="1400">
              <a:ea typeface="等线"/>
            </a:endParaRPr>
          </a:p>
          <a:p>
            <a:endParaRPr lang="zh-CN" sz="1400">
              <a:ea typeface="等线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E5DFCC4-AEEA-CE0C-B6E1-39489668DD09}"/>
              </a:ext>
            </a:extLst>
          </p:cNvPr>
          <p:cNvSpPr txBox="1"/>
          <p:nvPr/>
        </p:nvSpPr>
        <p:spPr>
          <a:xfrm>
            <a:off x="135951" y="1491018"/>
            <a:ext cx="784788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CN" sz="2000" b="1" u="sng">
                <a:ea typeface="+mn-lt"/>
                <a:cs typeface="+mn-lt"/>
              </a:rPr>
              <a:t>Experiment </a:t>
            </a:r>
            <a:r>
              <a:rPr lang="en-US" altLang="zh-CN" sz="2000" b="1" u="sng">
                <a:ea typeface="+mn-lt"/>
                <a:cs typeface="+mn-lt"/>
              </a:rPr>
              <a:t>3</a:t>
            </a:r>
            <a:r>
              <a:rPr lang="zh-CN" altLang="en-US" sz="2000" b="1" u="sng">
                <a:ea typeface="+mn-lt"/>
                <a:cs typeface="+mn-lt"/>
              </a:rPr>
              <a:t> </a:t>
            </a:r>
            <a:r>
              <a:rPr lang="zh-CN" sz="2000" b="1" u="sng">
                <a:ea typeface="+mn-lt"/>
                <a:cs typeface="+mn-lt"/>
              </a:rPr>
              <a:t>– </a:t>
            </a:r>
            <a:r>
              <a:rPr lang="en-US" altLang="zh-CN" sz="2000" b="1" u="sng">
                <a:ea typeface="+mn-lt"/>
                <a:cs typeface="+mn-lt"/>
              </a:rPr>
              <a:t>D</a:t>
            </a:r>
            <a:r>
              <a:rPr lang="zh-CN" sz="2000" b="1" u="sng">
                <a:ea typeface="+mn-lt"/>
                <a:cs typeface="+mn-lt"/>
              </a:rPr>
              <a:t>ur</a:t>
            </a:r>
            <a:r>
              <a:rPr lang="en-US" altLang="zh-CN" sz="2000" b="1" u="sng">
                <a:ea typeface="+mn-lt"/>
                <a:cs typeface="+mn-lt"/>
              </a:rPr>
              <a:t>ability</a:t>
            </a:r>
            <a:r>
              <a:rPr lang="zh-CN" altLang="en-US" sz="2000" b="1" u="sng">
                <a:ea typeface="+mn-lt"/>
                <a:cs typeface="+mn-lt"/>
              </a:rPr>
              <a:t> </a:t>
            </a:r>
            <a:r>
              <a:rPr lang="en-US" altLang="zh-CN" sz="2000" b="1" u="sng">
                <a:ea typeface="+mn-lt"/>
                <a:cs typeface="+mn-lt"/>
              </a:rPr>
              <a:t>/</a:t>
            </a:r>
            <a:r>
              <a:rPr lang="zh-CN" altLang="en-US" sz="2000" b="1" u="sng">
                <a:ea typeface="+mn-lt"/>
                <a:cs typeface="+mn-lt"/>
              </a:rPr>
              <a:t> </a:t>
            </a:r>
            <a:r>
              <a:rPr lang="en-US" altLang="zh-CN" sz="2000" b="1" u="sng">
                <a:ea typeface="+mn-lt"/>
                <a:cs typeface="+mn-lt"/>
              </a:rPr>
              <a:t>Rep</a:t>
            </a:r>
            <a:r>
              <a:rPr lang="zh-CN" sz="2000" b="1" u="sng">
                <a:ea typeface="+mn-lt"/>
                <a:cs typeface="+mn-lt"/>
              </a:rPr>
              <a:t>e</a:t>
            </a:r>
            <a:r>
              <a:rPr lang="en-US" altLang="zh-CN" sz="2000" b="1" u="sng">
                <a:ea typeface="+mn-lt"/>
                <a:cs typeface="+mn-lt"/>
              </a:rPr>
              <a:t>at</a:t>
            </a:r>
            <a:r>
              <a:rPr lang="zh-CN" sz="2000" b="1" u="sng">
                <a:ea typeface="+mn-lt"/>
                <a:cs typeface="+mn-lt"/>
              </a:rPr>
              <a:t>e</a:t>
            </a:r>
            <a:r>
              <a:rPr lang="en-US" altLang="zh-CN" sz="2000" b="1" u="sng">
                <a:ea typeface="+mn-lt"/>
                <a:cs typeface="+mn-lt"/>
              </a:rPr>
              <a:t>d</a:t>
            </a:r>
            <a:r>
              <a:rPr lang="zh-CN" altLang="en-US" sz="2000" b="1" u="sng">
                <a:ea typeface="+mn-lt"/>
                <a:cs typeface="+mn-lt"/>
              </a:rPr>
              <a:t> </a:t>
            </a:r>
            <a:r>
              <a:rPr lang="en-US" altLang="zh-CN" sz="2000" b="1" u="sng" err="1">
                <a:ea typeface="+mn-lt"/>
                <a:cs typeface="+mn-lt"/>
              </a:rPr>
              <a:t>Loadi</a:t>
            </a:r>
            <a:r>
              <a:rPr lang="zh-CN" sz="2000" b="1" u="sng">
                <a:ea typeface="+mn-lt"/>
                <a:cs typeface="+mn-lt"/>
              </a:rPr>
              <a:t>n</a:t>
            </a:r>
            <a:r>
              <a:rPr lang="en-US" altLang="zh-CN" sz="2000" b="1" u="sng">
                <a:ea typeface="+mn-lt"/>
                <a:cs typeface="+mn-lt"/>
              </a:rPr>
              <a:t>g</a:t>
            </a:r>
            <a:r>
              <a:rPr lang="zh-CN" altLang="en-US" sz="2000" b="1" u="sng">
                <a:ea typeface="+mn-lt"/>
                <a:cs typeface="+mn-lt"/>
              </a:rPr>
              <a:t> </a:t>
            </a:r>
            <a:r>
              <a:rPr lang="en-US" altLang="zh-CN" sz="2000" b="1" u="sng" err="1">
                <a:ea typeface="+mn-lt"/>
                <a:cs typeface="+mn-lt"/>
              </a:rPr>
              <a:t>Tes</a:t>
            </a:r>
            <a:r>
              <a:rPr lang="zh-CN" sz="2000" b="1" u="sng">
                <a:ea typeface="+mn-lt"/>
                <a:cs typeface="+mn-lt"/>
              </a:rPr>
              <a:t>t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A2DFABF4-88C6-4F06-6B90-DD592E2C83BE}"/>
              </a:ext>
            </a:extLst>
          </p:cNvPr>
          <p:cNvSpPr txBox="1"/>
          <p:nvPr/>
        </p:nvSpPr>
        <p:spPr>
          <a:xfrm>
            <a:off x="8450996" y="1691471"/>
            <a:ext cx="352514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CN" sz="1600" b="1">
                <a:ea typeface="+mn-lt"/>
                <a:cs typeface="+mn-lt"/>
              </a:rPr>
              <a:t>Results-</a:t>
            </a:r>
            <a:br>
              <a:rPr lang="zh-CN" sz="1600" b="1">
                <a:ea typeface="+mn-lt"/>
                <a:cs typeface="+mn-lt"/>
              </a:rPr>
            </a:br>
            <a:r>
              <a:rPr lang="zh-CN" sz="1600" b="1">
                <a:ea typeface="+mn-lt"/>
                <a:cs typeface="+mn-lt"/>
              </a:rPr>
              <a:t> •</a:t>
            </a:r>
            <a:r>
              <a:rPr lang="zh-CN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No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zh-CN" sz="1600">
                <a:ea typeface="+mn-lt"/>
                <a:cs typeface="+mn-lt"/>
              </a:rPr>
              <a:t>v</a:t>
            </a:r>
            <a:r>
              <a:rPr lang="en-US" altLang="zh-CN" sz="1600" err="1">
                <a:ea typeface="+mn-lt"/>
                <a:cs typeface="+mn-lt"/>
              </a:rPr>
              <a:t>isibl</a:t>
            </a:r>
            <a:r>
              <a:rPr lang="zh-CN" sz="1600">
                <a:ea typeface="+mn-lt"/>
                <a:cs typeface="+mn-lt"/>
              </a:rPr>
              <a:t>e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c</a:t>
            </a:r>
            <a:r>
              <a:rPr lang="zh-CN" sz="1600">
                <a:ea typeface="+mn-lt"/>
                <a:cs typeface="+mn-lt"/>
              </a:rPr>
              <a:t>ra</a:t>
            </a:r>
            <a:r>
              <a:rPr lang="en-US" altLang="zh-CN" sz="1600">
                <a:ea typeface="+mn-lt"/>
                <a:cs typeface="+mn-lt"/>
              </a:rPr>
              <a:t>ck</a:t>
            </a:r>
            <a:r>
              <a:rPr lang="zh-CN" sz="1600">
                <a:ea typeface="+mn-lt"/>
                <a:cs typeface="+mn-lt"/>
              </a:rPr>
              <a:t>s should </a:t>
            </a:r>
            <a:r>
              <a:rPr lang="en-US" altLang="zh-CN" sz="1600">
                <a:ea typeface="+mn-lt"/>
                <a:cs typeface="+mn-lt"/>
              </a:rPr>
              <a:t>app</a:t>
            </a:r>
            <a:r>
              <a:rPr lang="zh-CN" sz="1600">
                <a:ea typeface="+mn-lt"/>
                <a:cs typeface="+mn-lt"/>
              </a:rPr>
              <a:t>e</a:t>
            </a:r>
            <a:r>
              <a:rPr lang="en-US" altLang="zh-CN" sz="1600" err="1">
                <a:ea typeface="+mn-lt"/>
                <a:cs typeface="+mn-lt"/>
              </a:rPr>
              <a:t>ar</a:t>
            </a:r>
            <a:br>
              <a:rPr lang="zh-CN" altLang="en-US" sz="1600">
                <a:ea typeface="+mn-lt"/>
                <a:cs typeface="+mn-lt"/>
              </a:rPr>
            </a:b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•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No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p</a:t>
            </a:r>
            <a:r>
              <a:rPr lang="zh-CN" sz="1600">
                <a:ea typeface="+mn-lt"/>
                <a:cs typeface="+mn-lt"/>
              </a:rPr>
              <a:t>e</a:t>
            </a:r>
            <a:r>
              <a:rPr lang="en-US" altLang="zh-CN" sz="1600">
                <a:ea typeface="+mn-lt"/>
                <a:cs typeface="+mn-lt"/>
              </a:rPr>
              <a:t>rm</a:t>
            </a:r>
            <a:r>
              <a:rPr lang="zh-CN" sz="1600">
                <a:ea typeface="+mn-lt"/>
                <a:cs typeface="+mn-lt"/>
              </a:rPr>
              <a:t>an</a:t>
            </a:r>
            <a:r>
              <a:rPr lang="en-US" altLang="zh-CN" sz="1600">
                <a:ea typeface="+mn-lt"/>
                <a:cs typeface="+mn-lt"/>
              </a:rPr>
              <a:t>e</a:t>
            </a:r>
            <a:r>
              <a:rPr lang="zh-CN" sz="1600">
                <a:ea typeface="+mn-lt"/>
                <a:cs typeface="+mn-lt"/>
              </a:rPr>
              <a:t>n</a:t>
            </a:r>
            <a:r>
              <a:rPr lang="en-US" altLang="zh-CN" sz="1600">
                <a:ea typeface="+mn-lt"/>
                <a:cs typeface="+mn-lt"/>
              </a:rPr>
              <a:t>t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de</a:t>
            </a:r>
            <a:r>
              <a:rPr lang="zh-CN" sz="1600">
                <a:ea typeface="+mn-lt"/>
                <a:cs typeface="+mn-lt"/>
              </a:rPr>
              <a:t>f</a:t>
            </a:r>
            <a:r>
              <a:rPr lang="en-US" altLang="zh-CN" sz="1600">
                <a:ea typeface="+mn-lt"/>
                <a:cs typeface="+mn-lt"/>
              </a:rPr>
              <a:t>o</a:t>
            </a:r>
            <a:r>
              <a:rPr lang="zh-CN" sz="1600">
                <a:ea typeface="+mn-lt"/>
                <a:cs typeface="+mn-lt"/>
              </a:rPr>
              <a:t>rm</a:t>
            </a:r>
            <a:r>
              <a:rPr lang="en-US" altLang="zh-CN" sz="1600" err="1">
                <a:ea typeface="+mn-lt"/>
                <a:cs typeface="+mn-lt"/>
              </a:rPr>
              <a:t>ation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zh-CN" sz="1600">
                <a:ea typeface="+mn-lt"/>
                <a:cs typeface="+mn-lt"/>
              </a:rPr>
              <a:t>sh</a:t>
            </a:r>
            <a:r>
              <a:rPr lang="en-US" altLang="zh-CN" sz="1600" err="1">
                <a:ea typeface="+mn-lt"/>
                <a:cs typeface="+mn-lt"/>
              </a:rPr>
              <a:t>ould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b</a:t>
            </a:r>
            <a:r>
              <a:rPr lang="zh-CN" sz="1600">
                <a:ea typeface="+mn-lt"/>
                <a:cs typeface="+mn-lt"/>
              </a:rPr>
              <a:t>e </a:t>
            </a:r>
            <a:r>
              <a:rPr lang="en-US" altLang="zh-CN" sz="1600">
                <a:ea typeface="+mn-lt"/>
                <a:cs typeface="+mn-lt"/>
              </a:rPr>
              <a:t>observed</a:t>
            </a:r>
            <a:br>
              <a:rPr lang="zh-CN" altLang="en-US" sz="1600">
                <a:ea typeface="+mn-lt"/>
                <a:cs typeface="+mn-lt"/>
              </a:rPr>
            </a:b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•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S</a:t>
            </a:r>
            <a:r>
              <a:rPr lang="zh-CN" sz="1600">
                <a:ea typeface="+mn-lt"/>
                <a:cs typeface="+mn-lt"/>
              </a:rPr>
              <a:t>te</a:t>
            </a:r>
            <a:r>
              <a:rPr lang="en-US" altLang="zh-CN" sz="1600">
                <a:ea typeface="+mn-lt"/>
                <a:cs typeface="+mn-lt"/>
              </a:rPr>
              <a:t>er</a:t>
            </a:r>
            <a:r>
              <a:rPr lang="zh-CN" sz="1600">
                <a:ea typeface="+mn-lt"/>
                <a:cs typeface="+mn-lt"/>
              </a:rPr>
              <a:t>i</a:t>
            </a:r>
            <a:r>
              <a:rPr lang="en-US" altLang="zh-CN" sz="1600">
                <a:ea typeface="+mn-lt"/>
                <a:cs typeface="+mn-lt"/>
              </a:rPr>
              <a:t>n</a:t>
            </a:r>
            <a:r>
              <a:rPr lang="zh-CN" sz="1600">
                <a:ea typeface="+mn-lt"/>
                <a:cs typeface="+mn-lt"/>
              </a:rPr>
              <a:t>g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s</a:t>
            </a:r>
            <a:r>
              <a:rPr lang="zh-CN" sz="1600">
                <a:ea typeface="+mn-lt"/>
                <a:cs typeface="+mn-lt"/>
              </a:rPr>
              <a:t>h</a:t>
            </a:r>
            <a:r>
              <a:rPr lang="en-US" altLang="zh-CN" sz="1600">
                <a:ea typeface="+mn-lt"/>
                <a:cs typeface="+mn-lt"/>
              </a:rPr>
              <a:t>o</a:t>
            </a:r>
            <a:r>
              <a:rPr lang="zh-CN" sz="1600">
                <a:ea typeface="+mn-lt"/>
                <a:cs typeface="+mn-lt"/>
              </a:rPr>
              <a:t>u</a:t>
            </a:r>
            <a:r>
              <a:rPr lang="en-US" altLang="zh-CN" sz="1600" err="1">
                <a:ea typeface="+mn-lt"/>
                <a:cs typeface="+mn-lt"/>
              </a:rPr>
              <a:t>ld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zh-CN" sz="1600">
                <a:ea typeface="+mn-lt"/>
                <a:cs typeface="+mn-lt"/>
              </a:rPr>
              <a:t>rem</a:t>
            </a:r>
            <a:r>
              <a:rPr lang="en-US" altLang="zh-CN" sz="1600" err="1">
                <a:ea typeface="+mn-lt"/>
                <a:cs typeface="+mn-lt"/>
              </a:rPr>
              <a:t>ain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smooth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and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fu</a:t>
            </a:r>
            <a:r>
              <a:rPr lang="zh-CN" sz="1600">
                <a:ea typeface="+mn-lt"/>
                <a:cs typeface="+mn-lt"/>
              </a:rPr>
              <a:t>n</a:t>
            </a:r>
            <a:r>
              <a:rPr lang="en-US" altLang="zh-CN" sz="1600">
                <a:ea typeface="+mn-lt"/>
                <a:cs typeface="+mn-lt"/>
              </a:rPr>
              <a:t>c</a:t>
            </a:r>
            <a:r>
              <a:rPr lang="zh-CN" sz="1600">
                <a:ea typeface="+mn-lt"/>
                <a:cs typeface="+mn-lt"/>
              </a:rPr>
              <a:t>ti</a:t>
            </a:r>
            <a:r>
              <a:rPr lang="en-US" altLang="zh-CN" sz="1600" err="1">
                <a:ea typeface="+mn-lt"/>
                <a:cs typeface="+mn-lt"/>
              </a:rPr>
              <a:t>onal</a:t>
            </a:r>
            <a:br>
              <a:rPr lang="zh-CN" altLang="en-US" sz="1600">
                <a:ea typeface="+mn-lt"/>
                <a:cs typeface="+mn-lt"/>
              </a:rPr>
            </a:b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•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 err="1">
                <a:ea typeface="+mn-lt"/>
                <a:cs typeface="+mn-lt"/>
              </a:rPr>
              <a:t>Thi</a:t>
            </a:r>
            <a:r>
              <a:rPr lang="zh-CN" sz="1600">
                <a:ea typeface="+mn-lt"/>
                <a:cs typeface="+mn-lt"/>
              </a:rPr>
              <a:t>s s</a:t>
            </a:r>
            <a:r>
              <a:rPr lang="en-US" altLang="zh-CN" sz="1600" err="1">
                <a:ea typeface="+mn-lt"/>
                <a:cs typeface="+mn-lt"/>
              </a:rPr>
              <a:t>erves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as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zh-CN" sz="1600">
                <a:ea typeface="+mn-lt"/>
                <a:cs typeface="+mn-lt"/>
              </a:rPr>
              <a:t>a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proto</a:t>
            </a:r>
            <a:r>
              <a:rPr lang="zh-CN" sz="1600">
                <a:ea typeface="+mn-lt"/>
                <a:cs typeface="+mn-lt"/>
              </a:rPr>
              <a:t>t</a:t>
            </a:r>
            <a:r>
              <a:rPr lang="en-US" altLang="zh-CN" sz="1600" err="1">
                <a:ea typeface="+mn-lt"/>
                <a:cs typeface="+mn-lt"/>
              </a:rPr>
              <a:t>ype</a:t>
            </a:r>
            <a:r>
              <a:rPr lang="en-US" altLang="zh-CN" sz="1600">
                <a:ea typeface="+mn-lt"/>
                <a:cs typeface="+mn-lt"/>
              </a:rPr>
              <a:t>-lev</a:t>
            </a:r>
            <a:r>
              <a:rPr lang="zh-CN" sz="1600">
                <a:ea typeface="+mn-lt"/>
                <a:cs typeface="+mn-lt"/>
              </a:rPr>
              <a:t>e</a:t>
            </a:r>
            <a:r>
              <a:rPr lang="en-US" altLang="zh-CN" sz="1600">
                <a:ea typeface="+mn-lt"/>
                <a:cs typeface="+mn-lt"/>
              </a:rPr>
              <a:t>l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zh-CN" sz="1600">
                <a:ea typeface="+mn-lt"/>
                <a:cs typeface="+mn-lt"/>
              </a:rPr>
              <a:t>dur</a:t>
            </a:r>
            <a:r>
              <a:rPr lang="en-US" altLang="zh-CN" sz="1600" err="1">
                <a:ea typeface="+mn-lt"/>
                <a:cs typeface="+mn-lt"/>
              </a:rPr>
              <a:t>abili</a:t>
            </a:r>
            <a:r>
              <a:rPr lang="zh-CN" sz="1600">
                <a:ea typeface="+mn-lt"/>
                <a:cs typeface="+mn-lt"/>
              </a:rPr>
              <a:t>t</a:t>
            </a:r>
            <a:r>
              <a:rPr lang="en-US" altLang="zh-CN" sz="1600">
                <a:ea typeface="+mn-lt"/>
                <a:cs typeface="+mn-lt"/>
              </a:rPr>
              <a:t>y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zh-CN" sz="1600">
                <a:ea typeface="+mn-lt"/>
                <a:cs typeface="+mn-lt"/>
              </a:rPr>
              <a:t>s</a:t>
            </a:r>
            <a:r>
              <a:rPr lang="en-US" altLang="zh-CN" sz="1600" err="1">
                <a:ea typeface="+mn-lt"/>
                <a:cs typeface="+mn-lt"/>
              </a:rPr>
              <a:t>creeni</a:t>
            </a:r>
            <a:r>
              <a:rPr lang="zh-CN" sz="1600">
                <a:ea typeface="+mn-lt"/>
                <a:cs typeface="+mn-lt"/>
              </a:rPr>
              <a:t>n</a:t>
            </a:r>
            <a:r>
              <a:rPr lang="en-US" altLang="zh-CN" sz="1600">
                <a:ea typeface="+mn-lt"/>
                <a:cs typeface="+mn-lt"/>
              </a:rPr>
              <a:t>g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test</a:t>
            </a:r>
            <a:r>
              <a:rPr lang="zh-CN" altLang="en-US" sz="1600">
                <a:ea typeface="+mn-lt"/>
                <a:cs typeface="+mn-lt"/>
              </a:rPr>
              <a:t> </a:t>
            </a:r>
            <a:endParaRPr lang="zh-CN" altLang="en-US" sz="1600">
              <a:ea typeface="等线"/>
              <a:cs typeface="+mn-lt"/>
            </a:endParaRPr>
          </a:p>
          <a:p>
            <a:endParaRPr lang="zh-CN" altLang="en-US" sz="1600">
              <a:ea typeface="等线"/>
              <a:cs typeface="+mn-lt"/>
            </a:endParaRPr>
          </a:p>
        </p:txBody>
      </p:sp>
      <p:sp>
        <p:nvSpPr>
          <p:cNvPr id="14" name="内容占位符 2">
            <a:extLst>
              <a:ext uri="{FF2B5EF4-FFF2-40B4-BE49-F238E27FC236}">
                <a16:creationId xmlns:a16="http://schemas.microsoft.com/office/drawing/2014/main" id="{58E2DB55-9339-50A5-CD79-3848CABF3B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959" y="4343131"/>
            <a:ext cx="2276030" cy="18993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zh-CN" sz="1600" b="1">
                <a:latin typeface="Arial"/>
                <a:ea typeface="等线"/>
                <a:cs typeface="Arial"/>
              </a:rPr>
              <a:t>Summary</a:t>
            </a:r>
            <a:r>
              <a:rPr lang="zh-CN" sz="1600">
                <a:latin typeface="Arial"/>
                <a:ea typeface="等线"/>
                <a:cs typeface="Arial"/>
              </a:rPr>
              <a:t>-</a:t>
            </a:r>
            <a:br>
              <a:rPr lang="zh-CN" sz="1600"/>
            </a:br>
            <a:r>
              <a:rPr lang="zh-CN" sz="1600">
                <a:latin typeface="Arial"/>
                <a:ea typeface="等线"/>
                <a:cs typeface="Arial"/>
              </a:rPr>
              <a:t> </a:t>
            </a:r>
            <a:r>
              <a:rPr lang="en-US" altLang="zh-CN" sz="1600">
                <a:latin typeface="Arial"/>
                <a:ea typeface="等线"/>
                <a:cs typeface="Arial"/>
              </a:rPr>
              <a:t>•</a:t>
            </a:r>
            <a:r>
              <a:rPr lang="zh-CN" sz="16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De</a:t>
            </a:r>
            <a:r>
              <a:rPr lang="zh-CN" sz="1400">
                <a:latin typeface="Arial"/>
                <a:ea typeface="等线"/>
                <a:cs typeface="Arial"/>
              </a:rPr>
              <a:t>ter</a:t>
            </a:r>
            <a:r>
              <a:rPr lang="en-US" altLang="zh-CN" sz="1400">
                <a:latin typeface="Arial"/>
                <a:ea typeface="等线"/>
                <a:cs typeface="Arial"/>
              </a:rPr>
              <a:t>m</a:t>
            </a:r>
            <a:r>
              <a:rPr lang="zh-CN" sz="1400">
                <a:latin typeface="Arial"/>
                <a:ea typeface="等线"/>
                <a:cs typeface="Arial"/>
              </a:rPr>
              <a:t>i</a:t>
            </a:r>
            <a:r>
              <a:rPr lang="en-US" altLang="zh-CN" sz="1400">
                <a:latin typeface="Arial"/>
                <a:ea typeface="等线"/>
                <a:cs typeface="Arial"/>
              </a:rPr>
              <a:t>ne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whe</a:t>
            </a:r>
            <a:r>
              <a:rPr lang="zh-CN" sz="1400">
                <a:latin typeface="Arial"/>
                <a:ea typeface="等线"/>
                <a:cs typeface="Arial"/>
              </a:rPr>
              <a:t>th</a:t>
            </a:r>
            <a:r>
              <a:rPr lang="en-US" altLang="zh-CN" sz="1400">
                <a:latin typeface="Arial"/>
                <a:ea typeface="等线"/>
                <a:cs typeface="Arial"/>
              </a:rPr>
              <a:t>er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the steering knuckle </a:t>
            </a:r>
            <a:r>
              <a:rPr lang="en-US" altLang="zh-CN" sz="1400">
                <a:latin typeface="Arial"/>
                <a:ea typeface="等线"/>
                <a:cs typeface="Arial"/>
              </a:rPr>
              <a:t>can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b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m</a:t>
            </a:r>
            <a:r>
              <a:rPr lang="en-US" altLang="zh-CN" sz="1400">
                <a:latin typeface="Arial"/>
                <a:ea typeface="等线"/>
                <a:cs typeface="Arial"/>
              </a:rPr>
              <a:t>a</a:t>
            </a:r>
            <a:r>
              <a:rPr lang="zh-CN" sz="1400">
                <a:latin typeface="Arial"/>
                <a:ea typeface="等线"/>
                <a:cs typeface="Arial"/>
              </a:rPr>
              <a:t>n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ufac</a:t>
            </a:r>
            <a:r>
              <a:rPr lang="zh-CN" sz="1400">
                <a:latin typeface="Arial"/>
                <a:ea typeface="等线"/>
                <a:cs typeface="Arial"/>
              </a:rPr>
              <a:t>t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ured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at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acc</a:t>
            </a:r>
            <a:r>
              <a:rPr lang="zh-CN" sz="1400">
                <a:latin typeface="Arial"/>
                <a:ea typeface="等线"/>
                <a:cs typeface="Arial"/>
              </a:rPr>
              <a:t>ept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abl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co</a:t>
            </a:r>
            <a:r>
              <a:rPr lang="zh-CN" sz="1400">
                <a:latin typeface="Arial"/>
                <a:ea typeface="等线"/>
                <a:cs typeface="Arial"/>
              </a:rPr>
              <a:t>st</a:t>
            </a:r>
            <a:br>
              <a:rPr lang="zh-CN" altLang="en-US" sz="1400">
                <a:latin typeface="Arial"/>
                <a:ea typeface="等线"/>
                <a:cs typeface="Arial"/>
              </a:rPr>
            </a:b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•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Compar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th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total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manufactu</a:t>
            </a:r>
            <a:r>
              <a:rPr lang="zh-CN" sz="1400">
                <a:latin typeface="Arial"/>
                <a:ea typeface="等线"/>
                <a:cs typeface="Arial"/>
              </a:rPr>
              <a:t>ring </a:t>
            </a:r>
            <a:r>
              <a:rPr lang="en-US" altLang="zh-CN" sz="1400">
                <a:latin typeface="Arial"/>
                <a:ea typeface="等线"/>
                <a:cs typeface="Arial"/>
              </a:rPr>
              <a:t>cost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to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the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target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value</a:t>
            </a:r>
            <a:endParaRPr lang="zh-CN" altLang="en-US" sz="1400">
              <a:latin typeface="Arial"/>
              <a:ea typeface="等线"/>
              <a:cs typeface="Arial"/>
            </a:endParaRPr>
          </a:p>
        </p:txBody>
      </p:sp>
      <p:sp>
        <p:nvSpPr>
          <p:cNvPr id="16" name="内容占位符 3">
            <a:extLst>
              <a:ext uri="{FF2B5EF4-FFF2-40B4-BE49-F238E27FC236}">
                <a16:creationId xmlns:a16="http://schemas.microsoft.com/office/drawing/2014/main" id="{23D71700-70F9-B493-7B38-6EEC6F08A2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96064" y="4477913"/>
            <a:ext cx="5181600" cy="20206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0"/>
              </a:lnSpc>
              <a:buNone/>
            </a:pPr>
            <a:r>
              <a:rPr lang="zh-CN" sz="1600" b="1">
                <a:latin typeface="Arial"/>
                <a:ea typeface="等线"/>
                <a:cs typeface="Arial"/>
              </a:rPr>
              <a:t>Procedure-</a:t>
            </a:r>
            <a:endParaRPr lang="zh-CN" altLang="en-US" sz="1600">
              <a:latin typeface="Arial"/>
              <a:ea typeface="等线"/>
              <a:cs typeface="Arial"/>
            </a:endParaRPr>
          </a:p>
          <a:p>
            <a:pPr indent="0">
              <a:lnSpc>
                <a:spcPct val="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R</a:t>
            </a:r>
            <a:r>
              <a:rPr lang="zh-CN" sz="1400">
                <a:latin typeface="Arial"/>
                <a:ea typeface="等线"/>
                <a:cs typeface="Arial"/>
              </a:rPr>
              <a:t>ecor</a:t>
            </a:r>
            <a:r>
              <a:rPr lang="en-US" altLang="zh-CN" sz="1400">
                <a:latin typeface="Arial"/>
                <a:ea typeface="等线"/>
                <a:cs typeface="Arial"/>
              </a:rPr>
              <a:t>d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the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am</a:t>
            </a:r>
            <a:r>
              <a:rPr lang="zh-CN" sz="1400">
                <a:latin typeface="Arial"/>
                <a:ea typeface="等线"/>
                <a:cs typeface="Arial"/>
              </a:rPr>
              <a:t>o</a:t>
            </a:r>
            <a:r>
              <a:rPr lang="en-US" altLang="zh-CN" sz="1400">
                <a:latin typeface="Arial"/>
                <a:ea typeface="等线"/>
                <a:cs typeface="Arial"/>
              </a:rPr>
              <a:t>u</a:t>
            </a:r>
            <a:r>
              <a:rPr lang="zh-CN" sz="1400">
                <a:latin typeface="Arial"/>
                <a:ea typeface="等线"/>
                <a:cs typeface="Arial"/>
              </a:rPr>
              <a:t>nt </a:t>
            </a:r>
            <a:r>
              <a:rPr lang="en-US" altLang="zh-CN" sz="1400">
                <a:latin typeface="Arial"/>
                <a:ea typeface="等线"/>
                <a:cs typeface="Arial"/>
              </a:rPr>
              <a:t>of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mat</a:t>
            </a:r>
            <a:r>
              <a:rPr lang="zh-CN" sz="1400">
                <a:latin typeface="Arial"/>
                <a:ea typeface="等线"/>
                <a:cs typeface="Arial"/>
              </a:rPr>
              <a:t>eri</a:t>
            </a:r>
            <a:r>
              <a:rPr lang="en-US" altLang="zh-CN" sz="1400">
                <a:latin typeface="Arial"/>
                <a:ea typeface="等线"/>
                <a:cs typeface="Arial"/>
              </a:rPr>
              <a:t>a</a:t>
            </a:r>
            <a:r>
              <a:rPr lang="zh-CN" sz="1400">
                <a:latin typeface="Arial"/>
                <a:ea typeface="等线"/>
                <a:cs typeface="Arial"/>
              </a:rPr>
              <a:t>l </a:t>
            </a:r>
            <a:r>
              <a:rPr lang="en-US" altLang="zh-CN" sz="1400">
                <a:latin typeface="Arial"/>
                <a:ea typeface="等线"/>
                <a:cs typeface="Arial"/>
              </a:rPr>
              <a:t>u</a:t>
            </a:r>
            <a:r>
              <a:rPr lang="zh-CN" sz="1400">
                <a:latin typeface="Arial"/>
                <a:ea typeface="等线"/>
                <a:cs typeface="Arial"/>
              </a:rPr>
              <a:t>s</a:t>
            </a:r>
            <a:r>
              <a:rPr lang="en-US" altLang="zh-CN" sz="1400">
                <a:latin typeface="Arial"/>
                <a:ea typeface="等线"/>
                <a:cs typeface="Arial"/>
              </a:rPr>
              <a:t>ed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for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one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par</a:t>
            </a:r>
            <a:r>
              <a:rPr lang="zh-CN" sz="1400">
                <a:latin typeface="Arial"/>
                <a:ea typeface="等线"/>
                <a:cs typeface="Arial"/>
              </a:rPr>
              <a:t>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endParaRPr lang="zh-CN" altLang="en-US" sz="1400">
              <a:ea typeface="等线"/>
            </a:endParaRPr>
          </a:p>
          <a:p>
            <a:pPr indent="0">
              <a:lnSpc>
                <a:spcPct val="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D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t</a:t>
            </a:r>
            <a:r>
              <a:rPr lang="zh-CN" sz="1400">
                <a:latin typeface="Arial"/>
                <a:ea typeface="等线"/>
                <a:cs typeface="Arial"/>
              </a:rPr>
              <a:t>er</a:t>
            </a:r>
            <a:r>
              <a:rPr lang="en-US" altLang="zh-CN" sz="1400">
                <a:latin typeface="Arial"/>
                <a:ea typeface="等线"/>
                <a:cs typeface="Arial"/>
              </a:rPr>
              <a:t>m</a:t>
            </a:r>
            <a:r>
              <a:rPr lang="zh-CN" sz="1400">
                <a:latin typeface="Arial"/>
                <a:ea typeface="等线"/>
                <a:cs typeface="Arial"/>
              </a:rPr>
              <a:t>ine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th</a:t>
            </a:r>
            <a:r>
              <a:rPr lang="zh-CN" sz="1400">
                <a:latin typeface="Arial"/>
                <a:ea typeface="等线"/>
                <a:cs typeface="Arial"/>
              </a:rPr>
              <a:t>e </a:t>
            </a:r>
            <a:r>
              <a:rPr lang="en-US" altLang="zh-CN" sz="1400">
                <a:latin typeface="Arial"/>
                <a:ea typeface="等线"/>
                <a:cs typeface="Arial"/>
              </a:rPr>
              <a:t>mat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rial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co</a:t>
            </a:r>
            <a:r>
              <a:rPr lang="zh-CN" sz="1400">
                <a:latin typeface="Arial"/>
                <a:ea typeface="等线"/>
                <a:cs typeface="Arial"/>
              </a:rPr>
              <a:t>st </a:t>
            </a:r>
            <a:endParaRPr lang="zh-CN" sz="1400">
              <a:ea typeface="等线"/>
            </a:endParaRPr>
          </a:p>
          <a:p>
            <a:pPr indent="0">
              <a:lnSpc>
                <a:spcPct val="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Record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m</a:t>
            </a:r>
            <a:r>
              <a:rPr lang="zh-CN" sz="1400">
                <a:latin typeface="Arial"/>
                <a:ea typeface="等线"/>
                <a:cs typeface="Arial"/>
              </a:rPr>
              <a:t>ach</a:t>
            </a:r>
            <a:r>
              <a:rPr lang="en-US" altLang="zh-CN" sz="1400">
                <a:latin typeface="Arial"/>
                <a:ea typeface="等线"/>
                <a:cs typeface="Arial"/>
              </a:rPr>
              <a:t>in</a:t>
            </a:r>
            <a:r>
              <a:rPr lang="zh-CN" sz="1400">
                <a:latin typeface="Arial"/>
                <a:ea typeface="等线"/>
                <a:cs typeface="Arial"/>
              </a:rPr>
              <a:t>e </a:t>
            </a:r>
            <a:r>
              <a:rPr lang="en-US" altLang="zh-CN" sz="1400">
                <a:latin typeface="Arial"/>
                <a:ea typeface="等线"/>
                <a:cs typeface="Arial"/>
              </a:rPr>
              <a:t>or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f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abrication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co</a:t>
            </a:r>
            <a:r>
              <a:rPr lang="zh-CN" sz="1400">
                <a:latin typeface="Arial"/>
                <a:ea typeface="等线"/>
                <a:cs typeface="Arial"/>
              </a:rPr>
              <a:t>s</a:t>
            </a:r>
            <a:r>
              <a:rPr lang="en-US" altLang="zh-CN" sz="1400">
                <a:latin typeface="Arial"/>
                <a:ea typeface="等线"/>
                <a:cs typeface="Arial"/>
              </a:rPr>
              <a:t>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endParaRPr lang="zh-CN" sz="1400">
              <a:ea typeface="等线"/>
            </a:endParaRPr>
          </a:p>
          <a:p>
            <a:pPr indent="0">
              <a:lnSpc>
                <a:spcPct val="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R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cor</a:t>
            </a:r>
            <a:r>
              <a:rPr lang="zh-CN" sz="1400">
                <a:latin typeface="Arial"/>
                <a:ea typeface="等线"/>
                <a:cs typeface="Arial"/>
              </a:rPr>
              <a:t>d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po</a:t>
            </a:r>
            <a:r>
              <a:rPr lang="zh-CN" sz="1400">
                <a:latin typeface="Arial"/>
                <a:ea typeface="等线"/>
                <a:cs typeface="Arial"/>
              </a:rPr>
              <a:t>st</a:t>
            </a:r>
            <a:r>
              <a:rPr lang="en-US" altLang="zh-CN" sz="1400">
                <a:latin typeface="Arial"/>
                <a:ea typeface="等线"/>
                <a:cs typeface="Arial"/>
              </a:rPr>
              <a:t>-proc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ss</a:t>
            </a:r>
            <a:r>
              <a:rPr lang="zh-CN" sz="1400">
                <a:latin typeface="Arial"/>
                <a:ea typeface="等线"/>
                <a:cs typeface="Arial"/>
              </a:rPr>
              <a:t>in</a:t>
            </a:r>
            <a:r>
              <a:rPr lang="en-US" altLang="zh-CN" sz="1400">
                <a:latin typeface="Arial"/>
                <a:ea typeface="等线"/>
                <a:cs typeface="Arial"/>
              </a:rPr>
              <a:t>g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co</a:t>
            </a:r>
            <a:r>
              <a:rPr lang="en-US" altLang="zh-CN" sz="1400">
                <a:latin typeface="Arial"/>
                <a:ea typeface="等线"/>
                <a:cs typeface="Arial"/>
              </a:rPr>
              <a:t>s</a:t>
            </a:r>
            <a:r>
              <a:rPr lang="zh-CN" sz="1400">
                <a:latin typeface="Arial"/>
                <a:ea typeface="等线"/>
                <a:cs typeface="Arial"/>
              </a:rPr>
              <a:t>t </a:t>
            </a:r>
            <a:endParaRPr lang="en-US" sz="1400"/>
          </a:p>
          <a:p>
            <a:pPr indent="0">
              <a:lnSpc>
                <a:spcPct val="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Add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all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co</a:t>
            </a:r>
            <a:r>
              <a:rPr lang="zh-CN" sz="1400">
                <a:latin typeface="Arial"/>
                <a:ea typeface="等线"/>
                <a:cs typeface="Arial"/>
              </a:rPr>
              <a:t>st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comp</a:t>
            </a:r>
            <a:r>
              <a:rPr lang="en-US" altLang="zh-CN" sz="1400">
                <a:latin typeface="Arial"/>
                <a:ea typeface="等线"/>
                <a:cs typeface="Arial"/>
              </a:rPr>
              <a:t>on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en-US" altLang="zh-CN" sz="1400">
                <a:latin typeface="Arial"/>
                <a:ea typeface="等线"/>
                <a:cs typeface="Arial"/>
              </a:rPr>
              <a:t>n</a:t>
            </a:r>
            <a:r>
              <a:rPr lang="zh-CN" sz="1400">
                <a:latin typeface="Arial"/>
                <a:ea typeface="等线"/>
                <a:cs typeface="Arial"/>
              </a:rPr>
              <a:t>t</a:t>
            </a:r>
            <a:r>
              <a:rPr lang="en-US" altLang="zh-CN" sz="1400">
                <a:latin typeface="Arial"/>
                <a:ea typeface="等线"/>
                <a:cs typeface="Arial"/>
              </a:rPr>
              <a:t>s</a:t>
            </a:r>
            <a:r>
              <a:rPr lang="zh-CN" sz="1400">
                <a:latin typeface="Arial"/>
                <a:ea typeface="等线"/>
                <a:cs typeface="Arial"/>
              </a:rPr>
              <a:t> t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oget</a:t>
            </a:r>
            <a:r>
              <a:rPr lang="zh-CN" sz="1400">
                <a:latin typeface="Arial"/>
                <a:ea typeface="等线"/>
                <a:cs typeface="Arial"/>
              </a:rPr>
              <a:t>her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endParaRPr lang="zh-CN" altLang="en-US" sz="1400">
              <a:ea typeface="等线"/>
            </a:endParaRPr>
          </a:p>
          <a:p>
            <a:pPr indent="0">
              <a:lnSpc>
                <a:spcPct val="0"/>
              </a:lnSpc>
            </a:pPr>
            <a:r>
              <a:rPr lang="en-US" altLang="zh-CN" sz="1400" err="1">
                <a:latin typeface="Arial"/>
                <a:ea typeface="等线"/>
                <a:cs typeface="Arial"/>
              </a:rPr>
              <a:t>Calcula</a:t>
            </a:r>
            <a:r>
              <a:rPr lang="zh-CN" sz="1400">
                <a:latin typeface="Arial"/>
                <a:ea typeface="等线"/>
                <a:cs typeface="Arial"/>
              </a:rPr>
              <a:t>te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th</a:t>
            </a:r>
            <a:r>
              <a:rPr lang="zh-CN" sz="1400">
                <a:latin typeface="Arial"/>
                <a:ea typeface="等线"/>
                <a:cs typeface="Arial"/>
              </a:rPr>
              <a:t>e t</a:t>
            </a:r>
            <a:r>
              <a:rPr lang="en-US" altLang="zh-CN" sz="1400">
                <a:latin typeface="Arial"/>
                <a:ea typeface="等线"/>
                <a:cs typeface="Arial"/>
              </a:rPr>
              <a:t>o</a:t>
            </a:r>
            <a:r>
              <a:rPr lang="zh-CN" sz="1400">
                <a:latin typeface="Arial"/>
                <a:ea typeface="等线"/>
                <a:cs typeface="Arial"/>
              </a:rPr>
              <a:t>tal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manuf</a:t>
            </a:r>
            <a:r>
              <a:rPr lang="zh-CN" sz="1400">
                <a:latin typeface="Arial"/>
                <a:ea typeface="等线"/>
                <a:cs typeface="Arial"/>
              </a:rPr>
              <a:t>a</a:t>
            </a:r>
            <a:r>
              <a:rPr lang="en-US" altLang="zh-CN" sz="1400" err="1">
                <a:latin typeface="Arial"/>
                <a:ea typeface="等线"/>
                <a:cs typeface="Arial"/>
              </a:rPr>
              <a:t>cturing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cost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p</a:t>
            </a:r>
            <a:r>
              <a:rPr lang="zh-CN" sz="1400">
                <a:latin typeface="Arial"/>
                <a:ea typeface="等线"/>
                <a:cs typeface="Arial"/>
              </a:rPr>
              <a:t>er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p</a:t>
            </a:r>
            <a:r>
              <a:rPr lang="zh-CN" sz="1400">
                <a:latin typeface="Arial"/>
                <a:ea typeface="等线"/>
                <a:cs typeface="Arial"/>
              </a:rPr>
              <a:t>a</a:t>
            </a:r>
            <a:r>
              <a:rPr lang="en-US" altLang="zh-CN" sz="1400">
                <a:latin typeface="Arial"/>
                <a:ea typeface="等线"/>
                <a:cs typeface="Arial"/>
              </a:rPr>
              <a:t>rt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endParaRPr lang="zh-CN" altLang="en-US" sz="1400">
              <a:ea typeface="等线"/>
            </a:endParaRPr>
          </a:p>
          <a:p>
            <a:pPr indent="0">
              <a:lnSpc>
                <a:spcPct val="0"/>
              </a:lnSpc>
            </a:pPr>
            <a:r>
              <a:rPr lang="en-US" altLang="zh-CN" sz="1400">
                <a:latin typeface="Arial"/>
                <a:ea typeface="等线"/>
                <a:cs typeface="Arial"/>
              </a:rPr>
              <a:t>Co</a:t>
            </a:r>
            <a:r>
              <a:rPr lang="zh-CN" sz="1400">
                <a:latin typeface="Arial"/>
                <a:ea typeface="等线"/>
                <a:cs typeface="Arial"/>
              </a:rPr>
              <a:t>m</a:t>
            </a:r>
            <a:r>
              <a:rPr lang="en-US" altLang="zh-CN" sz="1400">
                <a:latin typeface="Arial"/>
                <a:ea typeface="等线"/>
                <a:cs typeface="Arial"/>
              </a:rPr>
              <a:t>p</a:t>
            </a:r>
            <a:r>
              <a:rPr lang="zh-CN" sz="1400">
                <a:latin typeface="Arial"/>
                <a:ea typeface="等线"/>
                <a:cs typeface="Arial"/>
              </a:rPr>
              <a:t>a</a:t>
            </a:r>
            <a:r>
              <a:rPr lang="en-US" altLang="zh-CN" sz="1400">
                <a:latin typeface="Arial"/>
                <a:ea typeface="等线"/>
                <a:cs typeface="Arial"/>
              </a:rPr>
              <a:t>re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t</a:t>
            </a:r>
            <a:r>
              <a:rPr lang="en-US" altLang="zh-CN" sz="1400">
                <a:latin typeface="Arial"/>
                <a:ea typeface="等线"/>
                <a:cs typeface="Arial"/>
              </a:rPr>
              <a:t>h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fin</a:t>
            </a:r>
            <a:r>
              <a:rPr lang="zh-CN" sz="1400">
                <a:latin typeface="Arial"/>
                <a:ea typeface="等线"/>
                <a:cs typeface="Arial"/>
              </a:rPr>
              <a:t>al value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to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zh-CN" sz="1400">
                <a:latin typeface="Arial"/>
                <a:ea typeface="等线"/>
                <a:cs typeface="Arial"/>
              </a:rPr>
              <a:t>t</a:t>
            </a:r>
            <a:r>
              <a:rPr lang="en-US" altLang="zh-CN" sz="1400">
                <a:latin typeface="Arial"/>
                <a:ea typeface="等线"/>
                <a:cs typeface="Arial"/>
              </a:rPr>
              <a:t>h</a:t>
            </a:r>
            <a:r>
              <a:rPr lang="zh-CN" sz="1400">
                <a:latin typeface="Arial"/>
                <a:ea typeface="等线"/>
                <a:cs typeface="Arial"/>
              </a:rPr>
              <a:t>e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$80</a:t>
            </a:r>
            <a:r>
              <a:rPr lang="zh-CN" altLang="en-US" sz="1400">
                <a:latin typeface="Arial"/>
                <a:ea typeface="等线"/>
                <a:cs typeface="Arial"/>
              </a:rPr>
              <a:t> </a:t>
            </a:r>
            <a:r>
              <a:rPr lang="en-US" altLang="zh-CN" sz="1400">
                <a:latin typeface="Arial"/>
                <a:ea typeface="等线"/>
                <a:cs typeface="Arial"/>
              </a:rPr>
              <a:t>ta</a:t>
            </a:r>
            <a:r>
              <a:rPr lang="zh-CN" sz="1400">
                <a:latin typeface="Arial"/>
                <a:ea typeface="等线"/>
                <a:cs typeface="Arial"/>
              </a:rPr>
              <a:t>rget</a:t>
            </a:r>
            <a:endParaRPr lang="en-US" sz="1400"/>
          </a:p>
          <a:p>
            <a:endParaRPr lang="zh-CN" sz="1400">
              <a:ea typeface="等线"/>
            </a:endParaRPr>
          </a:p>
          <a:p>
            <a:endParaRPr lang="zh-CN" sz="2000">
              <a:ea typeface="等线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B4A5C90D-F44F-8CD1-4B91-F604208221D7}"/>
              </a:ext>
            </a:extLst>
          </p:cNvPr>
          <p:cNvSpPr txBox="1"/>
          <p:nvPr/>
        </p:nvSpPr>
        <p:spPr>
          <a:xfrm>
            <a:off x="135950" y="3995624"/>
            <a:ext cx="518088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CN" sz="2000" b="1" u="sng">
                <a:ea typeface="+mn-lt"/>
                <a:cs typeface="+mn-lt"/>
              </a:rPr>
              <a:t>Experiment </a:t>
            </a:r>
            <a:r>
              <a:rPr lang="en-US" altLang="zh-CN" sz="2000" b="1" u="sng">
                <a:ea typeface="+mn-lt"/>
                <a:cs typeface="+mn-lt"/>
              </a:rPr>
              <a:t>4</a:t>
            </a:r>
            <a:r>
              <a:rPr lang="zh-CN" altLang="en-US" sz="2000" b="1" u="sng">
                <a:ea typeface="+mn-lt"/>
                <a:cs typeface="+mn-lt"/>
              </a:rPr>
              <a:t> </a:t>
            </a:r>
            <a:r>
              <a:rPr lang="zh-CN" sz="2000" b="1" u="sng">
                <a:ea typeface="+mn-lt"/>
                <a:cs typeface="+mn-lt"/>
              </a:rPr>
              <a:t>– </a:t>
            </a:r>
            <a:r>
              <a:rPr lang="en-US" altLang="zh-CN" sz="2000" b="1" u="sng" err="1">
                <a:ea typeface="+mn-lt"/>
                <a:cs typeface="+mn-lt"/>
              </a:rPr>
              <a:t>Manuf</a:t>
            </a:r>
            <a:r>
              <a:rPr lang="zh-CN" sz="2000" b="1" u="sng">
                <a:ea typeface="+mn-lt"/>
                <a:cs typeface="+mn-lt"/>
              </a:rPr>
              <a:t>a</a:t>
            </a:r>
            <a:r>
              <a:rPr lang="en-US" altLang="zh-CN" sz="2000" b="1" u="sng">
                <a:ea typeface="+mn-lt"/>
                <a:cs typeface="+mn-lt"/>
              </a:rPr>
              <a:t>c</a:t>
            </a:r>
            <a:r>
              <a:rPr lang="zh-CN" sz="2000" b="1" u="sng">
                <a:ea typeface="+mn-lt"/>
                <a:cs typeface="+mn-lt"/>
              </a:rPr>
              <a:t>tur</a:t>
            </a:r>
            <a:r>
              <a:rPr lang="en-US" altLang="zh-CN" sz="2000" b="1" u="sng" err="1">
                <a:ea typeface="+mn-lt"/>
                <a:cs typeface="+mn-lt"/>
              </a:rPr>
              <a:t>i</a:t>
            </a:r>
            <a:r>
              <a:rPr lang="zh-CN" sz="2000" b="1" u="sng">
                <a:ea typeface="+mn-lt"/>
                <a:cs typeface="+mn-lt"/>
              </a:rPr>
              <a:t>n</a:t>
            </a:r>
            <a:r>
              <a:rPr lang="en-US" altLang="zh-CN" sz="2000" b="1" u="sng">
                <a:ea typeface="+mn-lt"/>
                <a:cs typeface="+mn-lt"/>
              </a:rPr>
              <a:t>g</a:t>
            </a:r>
            <a:r>
              <a:rPr lang="zh-CN" sz="2000" b="1" u="sng">
                <a:ea typeface="+mn-lt"/>
                <a:cs typeface="+mn-lt"/>
              </a:rPr>
              <a:t> </a:t>
            </a:r>
            <a:r>
              <a:rPr lang="en-US" altLang="zh-CN" sz="2000" b="1" u="sng">
                <a:ea typeface="+mn-lt"/>
                <a:cs typeface="+mn-lt"/>
              </a:rPr>
              <a:t>Cost</a:t>
            </a:r>
            <a:r>
              <a:rPr lang="zh-CN" altLang="en-US" sz="2000" b="1" u="sng">
                <a:ea typeface="+mn-lt"/>
                <a:cs typeface="+mn-lt"/>
              </a:rPr>
              <a:t> </a:t>
            </a:r>
            <a:r>
              <a:rPr lang="en-US" altLang="zh-CN" sz="2000" b="1" u="sng" err="1">
                <a:ea typeface="+mn-lt"/>
                <a:cs typeface="+mn-lt"/>
              </a:rPr>
              <a:t>Evalua</a:t>
            </a:r>
            <a:r>
              <a:rPr lang="zh-CN" sz="2000" b="1" u="sng">
                <a:ea typeface="+mn-lt"/>
                <a:cs typeface="+mn-lt"/>
              </a:rPr>
              <a:t>t</a:t>
            </a:r>
            <a:r>
              <a:rPr lang="en-US" altLang="zh-CN" sz="2000" b="1" u="sng">
                <a:ea typeface="+mn-lt"/>
                <a:cs typeface="+mn-lt"/>
              </a:rPr>
              <a:t>ion</a:t>
            </a:r>
            <a:endParaRPr lang="zh-CN" sz="2000" b="1" u="sng">
              <a:ea typeface="等线"/>
              <a:cs typeface="Calibri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2DD47C0D-BB69-6D24-BC73-FB145EC67FE8}"/>
              </a:ext>
            </a:extLst>
          </p:cNvPr>
          <p:cNvSpPr txBox="1"/>
          <p:nvPr/>
        </p:nvSpPr>
        <p:spPr>
          <a:xfrm>
            <a:off x="7576570" y="4395946"/>
            <a:ext cx="352514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CN" sz="1600" b="1">
                <a:ea typeface="+mn-lt"/>
                <a:cs typeface="+mn-lt"/>
              </a:rPr>
              <a:t>Results-</a:t>
            </a:r>
            <a:br>
              <a:rPr lang="zh-CN" sz="1600" b="1">
                <a:ea typeface="+mn-lt"/>
                <a:cs typeface="+mn-lt"/>
              </a:rPr>
            </a:br>
            <a:r>
              <a:rPr lang="zh-CN" sz="1600" b="1">
                <a:ea typeface="+mn-lt"/>
                <a:cs typeface="+mn-lt"/>
              </a:rPr>
              <a:t> •</a:t>
            </a:r>
            <a:r>
              <a:rPr lang="zh-CN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Total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 err="1">
                <a:ea typeface="+mn-lt"/>
                <a:cs typeface="+mn-lt"/>
              </a:rPr>
              <a:t>manu</a:t>
            </a:r>
            <a:r>
              <a:rPr lang="zh-CN" sz="1600">
                <a:ea typeface="+mn-lt"/>
                <a:cs typeface="+mn-lt"/>
              </a:rPr>
              <a:t>f</a:t>
            </a:r>
            <a:r>
              <a:rPr lang="en-US" altLang="zh-CN" sz="1600" err="1">
                <a:ea typeface="+mn-lt"/>
                <a:cs typeface="+mn-lt"/>
              </a:rPr>
              <a:t>actu</a:t>
            </a:r>
            <a:r>
              <a:rPr lang="zh-CN" sz="1600">
                <a:ea typeface="+mn-lt"/>
                <a:cs typeface="+mn-lt"/>
              </a:rPr>
              <a:t>r</a:t>
            </a:r>
            <a:r>
              <a:rPr lang="en-US" altLang="zh-CN" sz="1600" err="1">
                <a:ea typeface="+mn-lt"/>
                <a:cs typeface="+mn-lt"/>
              </a:rPr>
              <a:t>ing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co</a:t>
            </a:r>
            <a:r>
              <a:rPr lang="zh-CN" sz="1600">
                <a:ea typeface="+mn-lt"/>
                <a:cs typeface="+mn-lt"/>
              </a:rPr>
              <a:t>s</a:t>
            </a:r>
            <a:r>
              <a:rPr lang="en-US" altLang="zh-CN" sz="1600">
                <a:ea typeface="+mn-lt"/>
                <a:cs typeface="+mn-lt"/>
              </a:rPr>
              <a:t>t</a:t>
            </a:r>
            <a:r>
              <a:rPr lang="zh-CN" sz="1600">
                <a:ea typeface="+mn-lt"/>
                <a:cs typeface="+mn-lt"/>
              </a:rPr>
              <a:t> should </a:t>
            </a:r>
            <a:r>
              <a:rPr lang="en-US" altLang="zh-CN" sz="1600">
                <a:ea typeface="+mn-lt"/>
                <a:cs typeface="+mn-lt"/>
              </a:rPr>
              <a:t>b</a:t>
            </a:r>
            <a:r>
              <a:rPr lang="zh-CN" sz="1600">
                <a:ea typeface="+mn-lt"/>
                <a:cs typeface="+mn-lt"/>
              </a:rPr>
              <a:t>e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l</a:t>
            </a:r>
            <a:r>
              <a:rPr lang="zh-CN" sz="1600">
                <a:ea typeface="+mn-lt"/>
                <a:cs typeface="+mn-lt"/>
              </a:rPr>
              <a:t>e</a:t>
            </a:r>
            <a:r>
              <a:rPr lang="en-US" altLang="zh-CN" sz="1600">
                <a:ea typeface="+mn-lt"/>
                <a:cs typeface="+mn-lt"/>
              </a:rPr>
              <a:t>ss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 err="1">
                <a:ea typeface="+mn-lt"/>
                <a:cs typeface="+mn-lt"/>
              </a:rPr>
              <a:t>th</a:t>
            </a:r>
            <a:r>
              <a:rPr lang="zh-CN" sz="1600">
                <a:ea typeface="+mn-lt"/>
                <a:cs typeface="+mn-lt"/>
              </a:rPr>
              <a:t>an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or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equal</a:t>
            </a:r>
            <a:r>
              <a:rPr lang="zh-CN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to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$80</a:t>
            </a:r>
            <a:r>
              <a:rPr lang="zh-CN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per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pa</a:t>
            </a:r>
            <a:r>
              <a:rPr lang="zh-CN" sz="1600">
                <a:ea typeface="+mn-lt"/>
                <a:cs typeface="+mn-lt"/>
              </a:rPr>
              <a:t>r</a:t>
            </a:r>
            <a:r>
              <a:rPr lang="en-US" altLang="zh-CN" sz="1600">
                <a:ea typeface="+mn-lt"/>
                <a:cs typeface="+mn-lt"/>
              </a:rPr>
              <a:t>t</a:t>
            </a:r>
            <a:br>
              <a:rPr lang="zh-CN" altLang="en-US" sz="1600">
                <a:ea typeface="+mn-lt"/>
                <a:cs typeface="+mn-lt"/>
              </a:rPr>
            </a:b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•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C</a:t>
            </a:r>
            <a:r>
              <a:rPr lang="zh-CN" sz="1600">
                <a:ea typeface="+mn-lt"/>
                <a:cs typeface="+mn-lt"/>
              </a:rPr>
              <a:t>onf</a:t>
            </a:r>
            <a:r>
              <a:rPr lang="en-US" altLang="zh-CN" sz="1600" err="1">
                <a:ea typeface="+mn-lt"/>
                <a:cs typeface="+mn-lt"/>
              </a:rPr>
              <a:t>i</a:t>
            </a:r>
            <a:r>
              <a:rPr lang="zh-CN" sz="1600">
                <a:ea typeface="+mn-lt"/>
                <a:cs typeface="+mn-lt"/>
              </a:rPr>
              <a:t>rms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t</a:t>
            </a:r>
            <a:r>
              <a:rPr lang="zh-CN" sz="1600">
                <a:ea typeface="+mn-lt"/>
                <a:cs typeface="+mn-lt"/>
              </a:rPr>
              <a:t>he </a:t>
            </a:r>
            <a:r>
              <a:rPr lang="en-US" altLang="zh-CN" sz="1600">
                <a:ea typeface="+mn-lt"/>
                <a:cs typeface="+mn-lt"/>
              </a:rPr>
              <a:t>d</a:t>
            </a:r>
            <a:r>
              <a:rPr lang="zh-CN" sz="1600">
                <a:ea typeface="+mn-lt"/>
                <a:cs typeface="+mn-lt"/>
              </a:rPr>
              <a:t>e</a:t>
            </a:r>
            <a:r>
              <a:rPr lang="en-US" altLang="zh-CN" sz="1600">
                <a:ea typeface="+mn-lt"/>
                <a:cs typeface="+mn-lt"/>
              </a:rPr>
              <a:t>s</a:t>
            </a:r>
            <a:r>
              <a:rPr lang="zh-CN" sz="1600">
                <a:ea typeface="+mn-lt"/>
                <a:cs typeface="+mn-lt"/>
              </a:rPr>
              <a:t>ig</a:t>
            </a:r>
            <a:r>
              <a:rPr lang="en-US" altLang="zh-CN" sz="1600">
                <a:ea typeface="+mn-lt"/>
                <a:cs typeface="+mn-lt"/>
              </a:rPr>
              <a:t>n</a:t>
            </a:r>
            <a:r>
              <a:rPr lang="zh-CN" sz="1600">
                <a:ea typeface="+mn-lt"/>
                <a:cs typeface="+mn-lt"/>
              </a:rPr>
              <a:t> rem</a:t>
            </a:r>
            <a:r>
              <a:rPr lang="en-US" altLang="zh-CN" sz="1600">
                <a:ea typeface="+mn-lt"/>
                <a:cs typeface="+mn-lt"/>
              </a:rPr>
              <a:t>ai</a:t>
            </a:r>
            <a:r>
              <a:rPr lang="zh-CN" sz="1600">
                <a:ea typeface="+mn-lt"/>
                <a:cs typeface="+mn-lt"/>
              </a:rPr>
              <a:t>n</a:t>
            </a:r>
            <a:r>
              <a:rPr lang="en-US" altLang="zh-CN" sz="1600">
                <a:ea typeface="+mn-lt"/>
                <a:cs typeface="+mn-lt"/>
              </a:rPr>
              <a:t>s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 err="1">
                <a:ea typeface="+mn-lt"/>
                <a:cs typeface="+mn-lt"/>
              </a:rPr>
              <a:t>econom</a:t>
            </a:r>
            <a:r>
              <a:rPr lang="zh-CN" sz="1600">
                <a:ea typeface="+mn-lt"/>
                <a:cs typeface="+mn-lt"/>
              </a:rPr>
              <a:t>i</a:t>
            </a:r>
            <a:r>
              <a:rPr lang="en-US" altLang="zh-CN" sz="1600">
                <a:ea typeface="+mn-lt"/>
                <a:cs typeface="+mn-lt"/>
              </a:rPr>
              <a:t>c</a:t>
            </a:r>
            <a:r>
              <a:rPr lang="zh-CN" sz="1600">
                <a:ea typeface="+mn-lt"/>
                <a:cs typeface="+mn-lt"/>
              </a:rPr>
              <a:t>a</a:t>
            </a:r>
            <a:r>
              <a:rPr lang="en-US" altLang="zh-CN" sz="1600">
                <a:ea typeface="+mn-lt"/>
                <a:cs typeface="+mn-lt"/>
              </a:rPr>
              <a:t>l</a:t>
            </a:r>
            <a:r>
              <a:rPr lang="zh-CN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for</a:t>
            </a:r>
            <a:r>
              <a:rPr lang="zh-CN" altLang="en-US" sz="1600">
                <a:ea typeface="+mn-lt"/>
                <a:cs typeface="+mn-lt"/>
              </a:rPr>
              <a:t> </a:t>
            </a:r>
            <a:r>
              <a:rPr lang="en-US" altLang="zh-CN" sz="1600">
                <a:ea typeface="+mn-lt"/>
                <a:cs typeface="+mn-lt"/>
              </a:rPr>
              <a:t>p</a:t>
            </a:r>
            <a:r>
              <a:rPr lang="zh-CN" sz="1600">
                <a:ea typeface="+mn-lt"/>
                <a:cs typeface="+mn-lt"/>
              </a:rPr>
              <a:t>r</a:t>
            </a:r>
            <a:r>
              <a:rPr lang="en-US" altLang="zh-CN" sz="1600" err="1">
                <a:ea typeface="+mn-lt"/>
                <a:cs typeface="+mn-lt"/>
              </a:rPr>
              <a:t>oto</a:t>
            </a:r>
            <a:r>
              <a:rPr lang="zh-CN" sz="1600">
                <a:ea typeface="+mn-lt"/>
                <a:cs typeface="+mn-lt"/>
              </a:rPr>
              <a:t>t</a:t>
            </a:r>
            <a:r>
              <a:rPr lang="en-US" altLang="zh-CN" sz="1600">
                <a:ea typeface="+mn-lt"/>
                <a:cs typeface="+mn-lt"/>
              </a:rPr>
              <a:t>y</a:t>
            </a:r>
            <a:r>
              <a:rPr lang="zh-CN" sz="1600">
                <a:ea typeface="+mn-lt"/>
                <a:cs typeface="+mn-lt"/>
              </a:rPr>
              <a:t>pin</a:t>
            </a:r>
            <a:r>
              <a:rPr lang="en-US" altLang="zh-CN" sz="1600">
                <a:ea typeface="+mn-lt"/>
                <a:cs typeface="+mn-lt"/>
              </a:rPr>
              <a:t>g</a:t>
            </a:r>
            <a:br>
              <a:rPr lang="zh-CN" sz="1600">
                <a:ea typeface="+mn-lt"/>
                <a:cs typeface="+mn-lt"/>
              </a:rPr>
            </a:br>
            <a:r>
              <a:rPr lang="zh-CN" sz="1600">
                <a:ea typeface="+mn-lt"/>
                <a:cs typeface="+mn-lt"/>
              </a:rPr>
              <a:t> • Supports ER3 and CR3</a:t>
            </a:r>
            <a:r>
              <a:rPr lang="zh-CN" sz="2000">
                <a:ea typeface="+mn-lt"/>
                <a:cs typeface="+mn-lt"/>
              </a:rPr>
              <a:t> </a:t>
            </a:r>
          </a:p>
          <a:p>
            <a:endParaRPr lang="zh-CN" altLang="en-US" sz="2000">
              <a:ea typeface="等线"/>
              <a:cs typeface="+mn-lt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1F29013-BAD0-0B00-CB53-9C89E8871979}"/>
              </a:ext>
            </a:extLst>
          </p:cNvPr>
          <p:cNvSpPr txBox="1">
            <a:spLocks/>
          </p:cNvSpPr>
          <p:nvPr/>
        </p:nvSpPr>
        <p:spPr>
          <a:xfrm>
            <a:off x="10989351" y="6571622"/>
            <a:ext cx="1280231" cy="286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err="1">
                <a:latin typeface="Calibri"/>
                <a:ea typeface="Calibri"/>
                <a:cs typeface="Arial"/>
              </a:rPr>
              <a:t>Sichao</a:t>
            </a:r>
            <a:r>
              <a:rPr lang="en-US" sz="2000" i="1">
                <a:latin typeface="Calibri"/>
                <a:ea typeface="Calibri"/>
                <a:cs typeface="Arial"/>
              </a:rPr>
              <a:t>, 46</a:t>
            </a: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37403288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">
      <a:dk1>
        <a:srgbClr val="003366"/>
      </a:dk1>
      <a:lt1>
        <a:sysClr val="window" lastClr="FFFFFF"/>
      </a:lt1>
      <a:dk2>
        <a:srgbClr val="B1541D"/>
      </a:dk2>
      <a:lt2>
        <a:srgbClr val="C3B8B2"/>
      </a:lt2>
      <a:accent1>
        <a:srgbClr val="F47722"/>
      </a:accent1>
      <a:accent2>
        <a:srgbClr val="FBB040"/>
      </a:accent2>
      <a:accent3>
        <a:srgbClr val="0066B3"/>
      </a:accent3>
      <a:accent4>
        <a:srgbClr val="009DDC"/>
      </a:accent4>
      <a:accent5>
        <a:srgbClr val="00ACA5"/>
      </a:accent5>
      <a:accent6>
        <a:srgbClr val="FFD200"/>
      </a:accent6>
      <a:hlink>
        <a:srgbClr val="2998E3"/>
      </a:hlink>
      <a:folHlink>
        <a:srgbClr val="8C8C8C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U FCB Template" id="{B1209E5C-EC2F-4AA8-9123-312E89791AB0}" vid="{D287FF1B-2816-4E45-BFFC-304493C9BE4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c8b004e-5918-49b5-b3db-6b313e42023c">
      <Terms xmlns="http://schemas.microsoft.com/office/infopath/2007/PartnerControls"/>
    </lcf76f155ced4ddcb4097134ff3c332f>
    <TaxCatchAll xmlns="d617e0af-b725-47cf-9547-fd9a6444e8ff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3113CCB7913D48A2255285FD7D9585" ma:contentTypeVersion="11" ma:contentTypeDescription="Create a new document." ma:contentTypeScope="" ma:versionID="82f7c6fc19a52d2b9bf7c971631b6ef1">
  <xsd:schema xmlns:xsd="http://www.w3.org/2001/XMLSchema" xmlns:xs="http://www.w3.org/2001/XMLSchema" xmlns:p="http://schemas.microsoft.com/office/2006/metadata/properties" xmlns:ns2="bc8b004e-5918-49b5-b3db-6b313e42023c" xmlns:ns3="d617e0af-b725-47cf-9547-fd9a6444e8ff" targetNamespace="http://schemas.microsoft.com/office/2006/metadata/properties" ma:root="true" ma:fieldsID="b64f0ea712a4d0be4c067d3556175a15" ns2:_="" ns3:_="">
    <xsd:import namespace="bc8b004e-5918-49b5-b3db-6b313e42023c"/>
    <xsd:import namespace="d617e0af-b725-47cf-9547-fd9a6444e8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8b004e-5918-49b5-b3db-6b313e42023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8ab86591-d70f-4a96-900c-bfbe5e6a318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8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17e0af-b725-47cf-9547-fd9a6444e8ff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797210e0-a5b3-47ea-83b2-d29c3548d782}" ma:internalName="TaxCatchAll" ma:showField="CatchAllData" ma:web="d617e0af-b725-47cf-9547-fd9a6444e8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B6F9927-95E5-4E30-861A-916CA62A2037}">
  <ds:schemaRefs>
    <ds:schemaRef ds:uri="http://purl.org/dc/terms/"/>
    <ds:schemaRef ds:uri="http://schemas.microsoft.com/office/2006/documentManagement/types"/>
    <ds:schemaRef ds:uri="http://www.w3.org/XML/1998/namespace"/>
    <ds:schemaRef ds:uri="d617e0af-b725-47cf-9547-fd9a6444e8ff"/>
    <ds:schemaRef ds:uri="http://schemas.microsoft.com/office/2006/metadata/properties"/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infopath/2007/PartnerControls"/>
    <ds:schemaRef ds:uri="bc8b004e-5918-49b5-b3db-6b313e42023c"/>
  </ds:schemaRefs>
</ds:datastoreItem>
</file>

<file path=customXml/itemProps2.xml><?xml version="1.0" encoding="utf-8"?>
<ds:datastoreItem xmlns:ds="http://schemas.openxmlformats.org/officeDocument/2006/customXml" ds:itemID="{3D741E78-1DB6-4E6E-BCD1-1D215AB1054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3B07584-4F7F-4C6F-9B6F-546C511A5ABA}">
  <ds:schemaRefs>
    <ds:schemaRef ds:uri="bc8b004e-5918-49b5-b3db-6b313e42023c"/>
    <ds:schemaRef ds:uri="d617e0af-b725-47cf-9547-fd9a6444e8f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NAU FCB Template</Template>
  <TotalTime>0</TotalTime>
  <Words>8211</Words>
  <Application>Microsoft Office PowerPoint</Application>
  <PresentationFormat>宽屏</PresentationFormat>
  <Paragraphs>1083</Paragraphs>
  <Slides>65</Slides>
  <Notes>37</Notes>
  <HiddenSlides>0</HiddenSlides>
  <MMClips>4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65</vt:i4>
      </vt:variant>
    </vt:vector>
  </HeadingPairs>
  <TitlesOfParts>
    <vt:vector size="66" baseType="lpstr">
      <vt:lpstr>Office Theme</vt:lpstr>
      <vt:lpstr>Finalized Commissioning of a Metal 3D-Printer; Validated Through Topology Optimization</vt:lpstr>
      <vt:lpstr>Project Description</vt:lpstr>
      <vt:lpstr>System Commissioning</vt:lpstr>
      <vt:lpstr>Printer Commissioning</vt:lpstr>
      <vt:lpstr>Partition</vt:lpstr>
      <vt:lpstr>Printed Parts</vt:lpstr>
      <vt:lpstr>Design Validation- FMEA</vt:lpstr>
      <vt:lpstr>Individual Design Projects</vt:lpstr>
      <vt:lpstr>Background and Benchmarking - RC Excavator </vt:lpstr>
      <vt:lpstr>Background and Benchmarking- Hip Abduction Bracket</vt:lpstr>
      <vt:lpstr>Background and Benchmarking -RC Steering Knuckle </vt:lpstr>
      <vt:lpstr>Excavator Arm Design Requirements Summary</vt:lpstr>
      <vt:lpstr>Hip Exo Design Requirements Summary</vt:lpstr>
      <vt:lpstr>Steering Knuckle Design Requirements Summary </vt:lpstr>
      <vt:lpstr>Design Space Research</vt:lpstr>
      <vt:lpstr>Literature Review</vt:lpstr>
      <vt:lpstr>RC Excavator Stick Mathematical Modelling &amp; Engineering Calculations</vt:lpstr>
      <vt:lpstr>Hip Bracket Mathematical Modelling &amp; Engineering Calculations</vt:lpstr>
      <vt:lpstr>Steering Knuckle Mathematical Modelling &amp; Engineering Calculations </vt:lpstr>
      <vt:lpstr>Concept Generation, Evaluation, &amp; Selection</vt:lpstr>
      <vt:lpstr>Concept Generation, Evaluation, and Selection</vt:lpstr>
      <vt:lpstr>Concept Generation, Evaluation, &amp; Selection- Riley</vt:lpstr>
      <vt:lpstr>Concept Generation, Evaluation, and Selection</vt:lpstr>
      <vt:lpstr>Project Management</vt:lpstr>
      <vt:lpstr>Semester 1 GANTT Chart</vt:lpstr>
      <vt:lpstr>Semester 2 GANTT Chart</vt:lpstr>
      <vt:lpstr>Budget and BOM</vt:lpstr>
      <vt:lpstr>Optimization</vt:lpstr>
      <vt:lpstr>Engineering Calculations- Erik</vt:lpstr>
      <vt:lpstr>Excavator Stick Prototype</vt:lpstr>
      <vt:lpstr>Engineering Calculations- Riley</vt:lpstr>
      <vt:lpstr>Hip Abduction Bracket Prototype</vt:lpstr>
      <vt:lpstr>Engineering Calculations- Sichao</vt:lpstr>
      <vt:lpstr>Steering Knuckle Prototype</vt:lpstr>
      <vt:lpstr>Active Rocket Control Lower Fin Arm-Service</vt:lpstr>
      <vt:lpstr>Lerner Robotic Arm Hinge- Service</vt:lpstr>
      <vt:lpstr>Lerner Robotic Arm Hinge- Service</vt:lpstr>
      <vt:lpstr>Final Models</vt:lpstr>
      <vt:lpstr>Design Description- Erik </vt:lpstr>
      <vt:lpstr>Design Description- Erik </vt:lpstr>
      <vt:lpstr>Design Description- Riley </vt:lpstr>
      <vt:lpstr>Design Description- Riley </vt:lpstr>
      <vt:lpstr>Design Description- Sichao </vt:lpstr>
      <vt:lpstr>Final Assemblies</vt:lpstr>
      <vt:lpstr>Final Assemblies</vt:lpstr>
      <vt:lpstr>Final Testing</vt:lpstr>
      <vt:lpstr>Excavator Arm Top Level Testing Summary</vt:lpstr>
      <vt:lpstr>Hip Exo Top Level Testing Summary</vt:lpstr>
      <vt:lpstr>Steering Knuckle Top Level Testing Summary</vt:lpstr>
      <vt:lpstr>Tensile Testing Summary</vt:lpstr>
      <vt:lpstr>Excavator Arm Specification Sheet ​</vt:lpstr>
      <vt:lpstr>Hip Exo Specification Sheet </vt:lpstr>
      <vt:lpstr>Steering Knuckle Specification Sheet </vt:lpstr>
      <vt:lpstr>Tensile Testing Specification Sheet </vt:lpstr>
      <vt:lpstr>Tensile Testing Results</vt:lpstr>
      <vt:lpstr>Tensile Testing</vt:lpstr>
      <vt:lpstr>Future Efforts</vt:lpstr>
      <vt:lpstr>Thank You</vt:lpstr>
      <vt:lpstr>Appendix</vt:lpstr>
      <vt:lpstr>Excavator Arm Detailed Testing Plans</vt:lpstr>
      <vt:lpstr>Excavator Arm Detailed Testing Plans</vt:lpstr>
      <vt:lpstr>Hip Exo Detailed Testing Plans</vt:lpstr>
      <vt:lpstr>Hip Exo Detailed Testing Plans</vt:lpstr>
      <vt:lpstr>Steering Knuckle Detailed Testing Plans</vt:lpstr>
      <vt:lpstr>Steering Knuckle Detailed Testing Plans</vt:lpstr>
    </vt:vector>
  </TitlesOfParts>
  <Company>Northern Arizona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Antoinette Karin Scherer-Reutimann</dc:creator>
  <cp:lastModifiedBy>Riley J Shepard</cp:lastModifiedBy>
  <cp:revision>31</cp:revision>
  <dcterms:created xsi:type="dcterms:W3CDTF">2018-08-21T17:51:04Z</dcterms:created>
  <dcterms:modified xsi:type="dcterms:W3CDTF">2026-04-21T23:44:01Z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0x0101009E3113CCB7913D48A2255285FD7D9585</vt:lpwstr>
  </property>
  <property fmtid="{D5CDD505-2E9C-101B-9397-08002B2CF9AE}" pid="3" name="Order">
    <vt:r8>2000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_ExtendedDescription">
    <vt:lpwstr/>
  </property>
  <property fmtid="{D5CDD505-2E9C-101B-9397-08002B2CF9AE}" pid="9" name="TriggerFlowInfo">
    <vt:lpwstr/>
  </property>
  <property fmtid="{D5CDD505-2E9C-101B-9397-08002B2CF9AE}" pid="10" name="MediaServiceImageTags">
    <vt:lpwstr/>
  </property>
</Properties>
</file>